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3" r:id="rId3"/>
    <p:sldId id="264" r:id="rId4"/>
    <p:sldId id="265" r:id="rId5"/>
    <p:sldId id="266" r:id="rId6"/>
    <p:sldId id="267" r:id="rId7"/>
    <p:sldId id="268" r:id="rId8"/>
    <p:sldId id="272" r:id="rId9"/>
    <p:sldId id="270" r:id="rId10"/>
    <p:sldId id="262" r:id="rId11"/>
    <p:sldId id="273" r:id="rId12"/>
    <p:sldId id="281" r:id="rId13"/>
    <p:sldId id="274" r:id="rId14"/>
    <p:sldId id="275" r:id="rId15"/>
    <p:sldId id="276" r:id="rId16"/>
    <p:sldId id="282" r:id="rId17"/>
    <p:sldId id="259" r:id="rId18"/>
    <p:sldId id="277" r:id="rId19"/>
    <p:sldId id="278" r:id="rId20"/>
    <p:sldId id="279" r:id="rId21"/>
    <p:sldId id="280" r:id="rId22"/>
    <p:sldId id="261"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504" autoAdjust="0"/>
  </p:normalViewPr>
  <p:slideViewPr>
    <p:cSldViewPr snapToGrid="0">
      <p:cViewPr varScale="1">
        <p:scale>
          <a:sx n="102" d="100"/>
          <a:sy n="102" d="100"/>
        </p:scale>
        <p:origin x="8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11524-9403-44F0-9A37-0BB2CFB7CC97}" type="datetimeFigureOut">
              <a:rPr lang="nb-NO" smtClean="0"/>
              <a:t>28.09.2018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16AA0-EC27-42FC-A1D6-8E8BDC2BCE1D}" type="slidenum">
              <a:rPr lang="nb-NO" smtClean="0"/>
              <a:t>‹#›</a:t>
            </a:fld>
            <a:endParaRPr lang="nb-NO"/>
          </a:p>
        </p:txBody>
      </p:sp>
    </p:spTree>
    <p:extLst>
      <p:ext uri="{BB962C8B-B14F-4D97-AF65-F5344CB8AC3E}">
        <p14:creationId xmlns:p14="http://schemas.microsoft.com/office/powerpoint/2010/main" val="38907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E716AA0-EC27-42FC-A1D6-8E8BDC2BCE1D}" type="slidenum">
              <a:rPr lang="nb-NO" smtClean="0"/>
              <a:t>2</a:t>
            </a:fld>
            <a:endParaRPr lang="nb-NO"/>
          </a:p>
        </p:txBody>
      </p:sp>
    </p:spTree>
    <p:extLst>
      <p:ext uri="{BB962C8B-B14F-4D97-AF65-F5344CB8AC3E}">
        <p14:creationId xmlns:p14="http://schemas.microsoft.com/office/powerpoint/2010/main" val="276829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E716AA0-EC27-42FC-A1D6-8E8BDC2BCE1D}" type="slidenum">
              <a:rPr lang="nb-NO" smtClean="0"/>
              <a:t>20</a:t>
            </a:fld>
            <a:endParaRPr lang="nb-NO"/>
          </a:p>
        </p:txBody>
      </p:sp>
    </p:spTree>
    <p:extLst>
      <p:ext uri="{BB962C8B-B14F-4D97-AF65-F5344CB8AC3E}">
        <p14:creationId xmlns:p14="http://schemas.microsoft.com/office/powerpoint/2010/main" val="1525625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5398" y="4437113"/>
            <a:ext cx="2458517" cy="1113407"/>
          </a:xfrm>
          <a:prstGeom prst="rect">
            <a:avLst/>
          </a:prstGeom>
        </p:spPr>
      </p:pic>
    </p:spTree>
    <p:extLst>
      <p:ext uri="{BB962C8B-B14F-4D97-AF65-F5344CB8AC3E}">
        <p14:creationId xmlns:p14="http://schemas.microsoft.com/office/powerpoint/2010/main" val="42386222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487488" y="274638"/>
            <a:ext cx="9121013" cy="1143000"/>
          </a:xfrm>
          <a:prstGeom prst="rect">
            <a:avLst/>
          </a:prstGeom>
        </p:spPr>
        <p:txBody>
          <a:bodyPr/>
          <a:lstStyle>
            <a:lvl1pPr>
              <a:defRPr sz="3600">
                <a:latin typeface="Arial" pitchFamily="34" charset="0"/>
                <a:cs typeface="Arial" pitchFamily="34" charset="0"/>
              </a:defRPr>
            </a:lvl1pPr>
          </a:lstStyle>
          <a:p>
            <a:r>
              <a:rPr lang="nb-NO" smtClean="0"/>
              <a:t>Klikk for å redigere tittelstil</a:t>
            </a:r>
            <a:endParaRPr lang="nb-NO" dirty="0"/>
          </a:p>
        </p:txBody>
      </p:sp>
      <p:sp>
        <p:nvSpPr>
          <p:cNvPr id="3" name="Plassholder for loddrett tekst 2"/>
          <p:cNvSpPr>
            <a:spLocks noGrp="1"/>
          </p:cNvSpPr>
          <p:nvPr>
            <p:ph type="body" orient="vert" idx="1"/>
          </p:nvPr>
        </p:nvSpPr>
        <p:spPr>
          <a:xfrm>
            <a:off x="1487488" y="1600201"/>
            <a:ext cx="9121013" cy="4205064"/>
          </a:xfrm>
          <a:prstGeom prst="rect">
            <a:avLst/>
          </a:prstGeom>
        </p:spPr>
        <p:txBody>
          <a:bodyPr vert="eaVert"/>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bunntekst 4"/>
          <p:cNvSpPr>
            <a:spLocks noGrp="1"/>
          </p:cNvSpPr>
          <p:nvPr>
            <p:ph type="ftr" sz="quarter" idx="11"/>
          </p:nvPr>
        </p:nvSpPr>
        <p:spPr>
          <a:xfrm>
            <a:off x="9552384" y="6381329"/>
            <a:ext cx="1728192" cy="365125"/>
          </a:xfrm>
          <a:prstGeom prst="rect">
            <a:avLst/>
          </a:prstGeom>
        </p:spPr>
        <p:txBody>
          <a:bodyPr/>
          <a:lstStyle>
            <a:lvl1pPr>
              <a:defRPr sz="1200">
                <a:latin typeface="Arial" pitchFamily="34" charset="0"/>
                <a:cs typeface="Arial" pitchFamily="34" charset="0"/>
              </a:defRPr>
            </a:lvl1pPr>
          </a:lstStyle>
          <a:p>
            <a:endParaRPr lang="nb-NO"/>
          </a:p>
        </p:txBody>
      </p:sp>
      <p:sp>
        <p:nvSpPr>
          <p:cNvPr id="8" name="Plassholder for lysbildenummer 5"/>
          <p:cNvSpPr>
            <a:spLocks noGrp="1"/>
          </p:cNvSpPr>
          <p:nvPr>
            <p:ph type="sldNum" sz="quarter" idx="12"/>
          </p:nvPr>
        </p:nvSpPr>
        <p:spPr>
          <a:xfrm>
            <a:off x="10128448" y="6381329"/>
            <a:ext cx="1056117" cy="365125"/>
          </a:xfrm>
          <a:prstGeom prst="rect">
            <a:avLst/>
          </a:prstGeom>
        </p:spPr>
        <p:txBody>
          <a:bodyPr/>
          <a:lstStyle>
            <a:lvl1pPr>
              <a:defRPr sz="1200">
                <a:latin typeface="Arial" pitchFamily="34" charset="0"/>
                <a:cs typeface="Arial" pitchFamily="34" charset="0"/>
              </a:defRPr>
            </a:lvl1pPr>
          </a:lstStyle>
          <a:p>
            <a:fld id="{D3D2E786-4883-4BB5-B94E-E9C3B0D76288}" type="slidenum">
              <a:rPr lang="nb-NO" smtClean="0"/>
              <a:t>‹#›</a:t>
            </a:fld>
            <a:endParaRPr lang="nb-NO"/>
          </a:p>
        </p:txBody>
      </p:sp>
    </p:spTree>
    <p:extLst>
      <p:ext uri="{BB962C8B-B14F-4D97-AF65-F5344CB8AC3E}">
        <p14:creationId xmlns:p14="http://schemas.microsoft.com/office/powerpoint/2010/main" val="187561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1769301" cy="5530626"/>
          </a:xfrm>
          <a:prstGeom prst="rect">
            <a:avLst/>
          </a:prstGeom>
        </p:spPr>
        <p:txBody>
          <a:bodyPr vert="eaVert"/>
          <a:lstStyle>
            <a:lvl1pPr>
              <a:defRPr sz="3600">
                <a:latin typeface="Arial" pitchFamily="34" charset="0"/>
                <a:cs typeface="Arial" pitchFamily="34" charset="0"/>
              </a:defRPr>
            </a:lvl1pPr>
          </a:lstStyle>
          <a:p>
            <a:r>
              <a:rPr lang="nb-NO" smtClean="0"/>
              <a:t>Klikk for å redigere tittelstil</a:t>
            </a:r>
            <a:endParaRPr lang="nb-NO" dirty="0"/>
          </a:p>
        </p:txBody>
      </p:sp>
      <p:sp>
        <p:nvSpPr>
          <p:cNvPr id="3" name="Plassholder for loddrett tekst 2"/>
          <p:cNvSpPr>
            <a:spLocks noGrp="1"/>
          </p:cNvSpPr>
          <p:nvPr>
            <p:ph type="body" orient="vert" idx="1"/>
          </p:nvPr>
        </p:nvSpPr>
        <p:spPr>
          <a:xfrm>
            <a:off x="1487488" y="274639"/>
            <a:ext cx="7148512" cy="5530626"/>
          </a:xfrm>
          <a:prstGeom prst="rect">
            <a:avLst/>
          </a:prstGeom>
        </p:spPr>
        <p:txBody>
          <a:bodyPr vert="eaVert"/>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bunntekst 4"/>
          <p:cNvSpPr>
            <a:spLocks noGrp="1"/>
          </p:cNvSpPr>
          <p:nvPr>
            <p:ph type="ftr" sz="quarter" idx="11"/>
          </p:nvPr>
        </p:nvSpPr>
        <p:spPr>
          <a:xfrm>
            <a:off x="9552384" y="6381329"/>
            <a:ext cx="1728192" cy="365125"/>
          </a:xfrm>
          <a:prstGeom prst="rect">
            <a:avLst/>
          </a:prstGeom>
        </p:spPr>
        <p:txBody>
          <a:bodyPr/>
          <a:lstStyle>
            <a:lvl1pPr>
              <a:defRPr sz="1200">
                <a:latin typeface="Arial" pitchFamily="34" charset="0"/>
                <a:cs typeface="Arial" pitchFamily="34" charset="0"/>
              </a:defRPr>
            </a:lvl1pPr>
          </a:lstStyle>
          <a:p>
            <a:endParaRPr lang="nb-NO"/>
          </a:p>
        </p:txBody>
      </p:sp>
      <p:sp>
        <p:nvSpPr>
          <p:cNvPr id="8" name="Plassholder for lysbildenummer 5"/>
          <p:cNvSpPr>
            <a:spLocks noGrp="1"/>
          </p:cNvSpPr>
          <p:nvPr>
            <p:ph type="sldNum" sz="quarter" idx="12"/>
          </p:nvPr>
        </p:nvSpPr>
        <p:spPr>
          <a:xfrm>
            <a:off x="10128448" y="6381329"/>
            <a:ext cx="1056117" cy="365125"/>
          </a:xfrm>
          <a:prstGeom prst="rect">
            <a:avLst/>
          </a:prstGeom>
        </p:spPr>
        <p:txBody>
          <a:bodyPr/>
          <a:lstStyle>
            <a:lvl1pPr>
              <a:defRPr sz="1200">
                <a:latin typeface="Arial" pitchFamily="34" charset="0"/>
                <a:cs typeface="Arial" pitchFamily="34" charset="0"/>
              </a:defRPr>
            </a:lvl1pPr>
          </a:lstStyle>
          <a:p>
            <a:fld id="{D3D2E786-4883-4BB5-B94E-E9C3B0D76288}" type="slidenum">
              <a:rPr lang="nb-NO" smtClean="0"/>
              <a:t>‹#›</a:t>
            </a:fld>
            <a:endParaRPr lang="nb-NO"/>
          </a:p>
        </p:txBody>
      </p:sp>
    </p:spTree>
    <p:extLst>
      <p:ext uri="{BB962C8B-B14F-4D97-AF65-F5344CB8AC3E}">
        <p14:creationId xmlns:p14="http://schemas.microsoft.com/office/powerpoint/2010/main" val="3042443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loverskrif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Tittel 1"/>
          <p:cNvSpPr>
            <a:spLocks noGrp="1"/>
          </p:cNvSpPr>
          <p:nvPr>
            <p:ph type="title"/>
          </p:nvPr>
        </p:nvSpPr>
        <p:spPr>
          <a:xfrm>
            <a:off x="623392" y="2852936"/>
            <a:ext cx="10972800" cy="854968"/>
          </a:xfrm>
          <a:prstGeom prst="rect">
            <a:avLst/>
          </a:prstGeom>
        </p:spPr>
        <p:txBody>
          <a:bodyPr/>
          <a:lstStyle>
            <a:lvl1pPr>
              <a:defRPr sz="4400">
                <a:solidFill>
                  <a:schemeClr val="bg1"/>
                </a:solidFill>
                <a:latin typeface="Arial" pitchFamily="34" charset="0"/>
                <a:cs typeface="Arial" pitchFamily="34" charset="0"/>
              </a:defRPr>
            </a:lvl1pPr>
          </a:lstStyle>
          <a:p>
            <a:r>
              <a:rPr lang="nb-NO" smtClean="0"/>
              <a:t>Klikk for å redigere tittelstil</a:t>
            </a:r>
            <a:endParaRPr lang="nb-NO" dirty="0"/>
          </a:p>
        </p:txBody>
      </p:sp>
    </p:spTree>
    <p:extLst>
      <p:ext uri="{BB962C8B-B14F-4D97-AF65-F5344CB8AC3E}">
        <p14:creationId xmlns:p14="http://schemas.microsoft.com/office/powerpoint/2010/main" val="18812109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7763DF1E-1004-48CA-A366-9523E9A51877}" type="datetimeFigureOut">
              <a:rPr lang="nb-NO" smtClean="0"/>
              <a:t>28.09.2018</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D3D2E786-4883-4BB5-B94E-E9C3B0D76288}" type="slidenum">
              <a:rPr lang="nb-NO" smtClean="0"/>
              <a:t>‹#›</a:t>
            </a:fld>
            <a:endParaRPr lang="nb-NO"/>
          </a:p>
        </p:txBody>
      </p:sp>
    </p:spTree>
    <p:extLst>
      <p:ext uri="{BB962C8B-B14F-4D97-AF65-F5344CB8AC3E}">
        <p14:creationId xmlns:p14="http://schemas.microsoft.com/office/powerpoint/2010/main" val="265395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23392" y="1844824"/>
            <a:ext cx="10972800" cy="1152128"/>
          </a:xfrm>
          <a:prstGeom prst="rect">
            <a:avLst/>
          </a:prstGeom>
        </p:spPr>
        <p:txBody>
          <a:bodyPr>
            <a:normAutofit/>
          </a:bodyPr>
          <a:lstStyle>
            <a:lvl1pPr>
              <a:defRPr sz="4400" baseline="0">
                <a:latin typeface="Arial" pitchFamily="34" charset="0"/>
                <a:cs typeface="Arial" pitchFamily="34" charset="0"/>
              </a:defRPr>
            </a:lvl1pPr>
          </a:lstStyle>
          <a:p>
            <a:r>
              <a:rPr lang="nb-NO" dirty="0" smtClean="0"/>
              <a:t>Klikk for å legge til en tittel</a:t>
            </a:r>
            <a:endParaRPr lang="nb-NO" dirty="0"/>
          </a:p>
        </p:txBody>
      </p:sp>
      <p:sp>
        <p:nvSpPr>
          <p:cNvPr id="3" name="Plassholder for innhold 2"/>
          <p:cNvSpPr>
            <a:spLocks noGrp="1"/>
          </p:cNvSpPr>
          <p:nvPr>
            <p:ph idx="1" hasCustomPrompt="1"/>
          </p:nvPr>
        </p:nvSpPr>
        <p:spPr>
          <a:xfrm>
            <a:off x="2351584" y="3429000"/>
            <a:ext cx="7680853" cy="648072"/>
          </a:xfrm>
          <a:prstGeom prst="rect">
            <a:avLst/>
          </a:prstGeom>
        </p:spPr>
        <p:txBody>
          <a:bodyPr/>
          <a:lstStyle>
            <a:lvl1pPr marL="0" indent="0" algn="l">
              <a:buFont typeface="Arial" panose="020B0604020202020204" pitchFamily="34" charset="0"/>
              <a:buNone/>
              <a:defRPr sz="2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b-NO" dirty="0" smtClean="0"/>
              <a:t>Klikk for å legge til en undertittel</a:t>
            </a:r>
            <a:endParaRPr lang="nb-NO" dirty="0"/>
          </a:p>
        </p:txBody>
      </p:sp>
      <p:sp>
        <p:nvSpPr>
          <p:cNvPr id="5" name="Plassholder for bunntekst 4"/>
          <p:cNvSpPr>
            <a:spLocks noGrp="1"/>
          </p:cNvSpPr>
          <p:nvPr>
            <p:ph type="ftr" sz="quarter" idx="11"/>
          </p:nvPr>
        </p:nvSpPr>
        <p:spPr>
          <a:xfrm>
            <a:off x="9552384" y="6381329"/>
            <a:ext cx="1728192" cy="365125"/>
          </a:xfrm>
          <a:prstGeom prst="rect">
            <a:avLst/>
          </a:prstGeom>
        </p:spPr>
        <p:txBody>
          <a:bodyPr/>
          <a:lstStyle>
            <a:lvl1pPr>
              <a:defRPr sz="1200">
                <a:latin typeface="Arial" pitchFamily="34" charset="0"/>
                <a:cs typeface="Arial" pitchFamily="34" charset="0"/>
              </a:defRPr>
            </a:lvl1pPr>
          </a:lstStyle>
          <a:p>
            <a:endParaRPr lang="nb-NO"/>
          </a:p>
        </p:txBody>
      </p:sp>
      <p:sp>
        <p:nvSpPr>
          <p:cNvPr id="6" name="Plassholder for lysbildenummer 5"/>
          <p:cNvSpPr>
            <a:spLocks noGrp="1"/>
          </p:cNvSpPr>
          <p:nvPr>
            <p:ph type="sldNum" sz="quarter" idx="12"/>
          </p:nvPr>
        </p:nvSpPr>
        <p:spPr>
          <a:xfrm>
            <a:off x="10128448" y="6381329"/>
            <a:ext cx="1056117" cy="365125"/>
          </a:xfrm>
          <a:prstGeom prst="rect">
            <a:avLst/>
          </a:prstGeom>
        </p:spPr>
        <p:txBody>
          <a:bodyPr/>
          <a:lstStyle>
            <a:lvl1pPr>
              <a:defRPr sz="1200">
                <a:latin typeface="Arial" pitchFamily="34" charset="0"/>
                <a:cs typeface="Arial" pitchFamily="34" charset="0"/>
              </a:defRPr>
            </a:lvl1pPr>
          </a:lstStyle>
          <a:p>
            <a:fld id="{D3D2E786-4883-4BB5-B94E-E9C3B0D76288}" type="slidenum">
              <a:rPr lang="nb-NO" smtClean="0"/>
              <a:t>‹#›</a:t>
            </a:fld>
            <a:endParaRPr lang="nb-NO"/>
          </a:p>
        </p:txBody>
      </p:sp>
    </p:spTree>
    <p:extLst>
      <p:ext uri="{BB962C8B-B14F-4D97-AF65-F5344CB8AC3E}">
        <p14:creationId xmlns:p14="http://schemas.microsoft.com/office/powerpoint/2010/main" val="2455485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tel og innho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487488" y="260648"/>
            <a:ext cx="9121013" cy="1143000"/>
          </a:xfrm>
          <a:prstGeom prst="rect">
            <a:avLst/>
          </a:prstGeom>
        </p:spPr>
        <p:txBody>
          <a:bodyPr>
            <a:normAutofit/>
          </a:bodyPr>
          <a:lstStyle>
            <a:lvl1pPr>
              <a:defRPr sz="3600">
                <a:latin typeface="Arial" pitchFamily="34" charset="0"/>
                <a:cs typeface="Arial" pitchFamily="34" charset="0"/>
              </a:defRPr>
            </a:lvl1pPr>
          </a:lstStyle>
          <a:p>
            <a:r>
              <a:rPr lang="nb-NO" smtClean="0"/>
              <a:t>Klikk for å redigere tittelstil</a:t>
            </a:r>
            <a:endParaRPr lang="nb-NO" dirty="0"/>
          </a:p>
        </p:txBody>
      </p:sp>
      <p:sp>
        <p:nvSpPr>
          <p:cNvPr id="3" name="Plassholder for innhold 2"/>
          <p:cNvSpPr>
            <a:spLocks noGrp="1"/>
          </p:cNvSpPr>
          <p:nvPr>
            <p:ph idx="1" hasCustomPrompt="1"/>
          </p:nvPr>
        </p:nvSpPr>
        <p:spPr>
          <a:xfrm>
            <a:off x="1487488" y="1556792"/>
            <a:ext cx="9121013" cy="4248472"/>
          </a:xfrm>
          <a:prstGeom prst="rect">
            <a:avLst/>
          </a:prstGeom>
        </p:spPr>
        <p:txBody>
          <a:bodyPr/>
          <a:lstStyle>
            <a:lvl1pPr marL="457200" indent="-457200" algn="l">
              <a:buFont typeface="Arial" panose="020B0604020202020204" pitchFamily="34" charset="0"/>
              <a:buChar char="•"/>
              <a:defRPr sz="2800" baseline="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b-NO" dirty="0" smtClean="0"/>
              <a:t>Klikk for å legge inn tekst</a:t>
            </a:r>
            <a:endParaRPr lang="nb-NO" dirty="0"/>
          </a:p>
        </p:txBody>
      </p:sp>
      <p:sp>
        <p:nvSpPr>
          <p:cNvPr id="5" name="Plassholder for bunntekst 4"/>
          <p:cNvSpPr>
            <a:spLocks noGrp="1"/>
          </p:cNvSpPr>
          <p:nvPr>
            <p:ph type="ftr" sz="quarter" idx="11"/>
          </p:nvPr>
        </p:nvSpPr>
        <p:spPr>
          <a:xfrm>
            <a:off x="9552384" y="6381329"/>
            <a:ext cx="1728192" cy="365125"/>
          </a:xfrm>
          <a:prstGeom prst="rect">
            <a:avLst/>
          </a:prstGeom>
        </p:spPr>
        <p:txBody>
          <a:bodyPr/>
          <a:lstStyle>
            <a:lvl1pPr>
              <a:defRPr sz="1200">
                <a:latin typeface="Arial" pitchFamily="34" charset="0"/>
                <a:cs typeface="Arial" pitchFamily="34" charset="0"/>
              </a:defRPr>
            </a:lvl1pPr>
          </a:lstStyle>
          <a:p>
            <a:endParaRPr lang="nb-NO"/>
          </a:p>
        </p:txBody>
      </p:sp>
      <p:sp>
        <p:nvSpPr>
          <p:cNvPr id="6" name="Plassholder for lysbildenummer 5"/>
          <p:cNvSpPr>
            <a:spLocks noGrp="1"/>
          </p:cNvSpPr>
          <p:nvPr>
            <p:ph type="sldNum" sz="quarter" idx="12"/>
          </p:nvPr>
        </p:nvSpPr>
        <p:spPr>
          <a:xfrm>
            <a:off x="10128448" y="6381329"/>
            <a:ext cx="1056117" cy="365125"/>
          </a:xfrm>
          <a:prstGeom prst="rect">
            <a:avLst/>
          </a:prstGeom>
        </p:spPr>
        <p:txBody>
          <a:bodyPr/>
          <a:lstStyle>
            <a:lvl1pPr>
              <a:defRPr sz="1200">
                <a:latin typeface="Arial" pitchFamily="34" charset="0"/>
                <a:cs typeface="Arial" pitchFamily="34" charset="0"/>
              </a:defRPr>
            </a:lvl1pPr>
          </a:lstStyle>
          <a:p>
            <a:fld id="{D3D2E786-4883-4BB5-B94E-E9C3B0D76288}" type="slidenum">
              <a:rPr lang="nb-NO" smtClean="0"/>
              <a:t>‹#›</a:t>
            </a:fld>
            <a:endParaRPr lang="nb-NO"/>
          </a:p>
        </p:txBody>
      </p:sp>
    </p:spTree>
    <p:extLst>
      <p:ext uri="{BB962C8B-B14F-4D97-AF65-F5344CB8AC3E}">
        <p14:creationId xmlns:p14="http://schemas.microsoft.com/office/powerpoint/2010/main" val="35683697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lde med teks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0" y="1"/>
            <a:ext cx="12192000" cy="4727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583499" y="4869160"/>
            <a:ext cx="9025003" cy="1015008"/>
          </a:xfrm>
          <a:prstGeom prst="rect">
            <a:avLst/>
          </a:prstGeom>
        </p:spPr>
        <p:txBody>
          <a:bodyPr>
            <a:normAutofit/>
          </a:bodyPr>
          <a:lstStyle>
            <a:lvl1pPr marL="0" indent="0" algn="ctr">
              <a:buNone/>
              <a:defRPr sz="18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8" name="Plassholder for bunntekst 4"/>
          <p:cNvSpPr>
            <a:spLocks noGrp="1"/>
          </p:cNvSpPr>
          <p:nvPr>
            <p:ph type="ftr" sz="quarter" idx="11"/>
          </p:nvPr>
        </p:nvSpPr>
        <p:spPr>
          <a:xfrm>
            <a:off x="9552384" y="6381329"/>
            <a:ext cx="1728192" cy="365125"/>
          </a:xfrm>
          <a:prstGeom prst="rect">
            <a:avLst/>
          </a:prstGeom>
        </p:spPr>
        <p:txBody>
          <a:bodyPr/>
          <a:lstStyle>
            <a:lvl1pPr>
              <a:defRPr sz="1200">
                <a:latin typeface="Arial" pitchFamily="34" charset="0"/>
                <a:cs typeface="Arial" pitchFamily="34" charset="0"/>
              </a:defRPr>
            </a:lvl1pPr>
          </a:lstStyle>
          <a:p>
            <a:endParaRPr lang="nb-NO"/>
          </a:p>
        </p:txBody>
      </p:sp>
      <p:sp>
        <p:nvSpPr>
          <p:cNvPr id="9" name="Plassholder for lysbildenummer 5"/>
          <p:cNvSpPr>
            <a:spLocks noGrp="1"/>
          </p:cNvSpPr>
          <p:nvPr>
            <p:ph type="sldNum" sz="quarter" idx="12"/>
          </p:nvPr>
        </p:nvSpPr>
        <p:spPr>
          <a:xfrm>
            <a:off x="10128448" y="6381329"/>
            <a:ext cx="1056117" cy="365125"/>
          </a:xfrm>
          <a:prstGeom prst="rect">
            <a:avLst/>
          </a:prstGeom>
        </p:spPr>
        <p:txBody>
          <a:bodyPr/>
          <a:lstStyle>
            <a:lvl1pPr>
              <a:defRPr sz="1200">
                <a:latin typeface="Arial" pitchFamily="34" charset="0"/>
                <a:cs typeface="Arial" pitchFamily="34" charset="0"/>
              </a:defRPr>
            </a:lvl1pPr>
          </a:lstStyle>
          <a:p>
            <a:fld id="{D3D2E786-4883-4BB5-B94E-E9C3B0D76288}" type="slidenum">
              <a:rPr lang="nb-NO" smtClean="0"/>
              <a:t>‹#›</a:t>
            </a:fld>
            <a:endParaRPr lang="nb-NO"/>
          </a:p>
        </p:txBody>
      </p:sp>
    </p:spTree>
    <p:extLst>
      <p:ext uri="{BB962C8B-B14F-4D97-AF65-F5344CB8AC3E}">
        <p14:creationId xmlns:p14="http://schemas.microsoft.com/office/powerpoint/2010/main" val="32248830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487488" y="274638"/>
            <a:ext cx="9121013" cy="1143000"/>
          </a:xfrm>
          <a:prstGeom prst="rect">
            <a:avLst/>
          </a:prstGeom>
        </p:spPr>
        <p:txBody>
          <a:bodyPr/>
          <a:lstStyle>
            <a:lvl1pPr>
              <a:defRPr sz="3600">
                <a:latin typeface="Arial" pitchFamily="34" charset="0"/>
                <a:cs typeface="Arial" pitchFamily="34" charset="0"/>
              </a:defRPr>
            </a:lvl1pPr>
          </a:lstStyle>
          <a:p>
            <a:r>
              <a:rPr lang="nb-NO" smtClean="0"/>
              <a:t>Klikk for å redigere tittelstil</a:t>
            </a:r>
            <a:endParaRPr lang="nb-NO" dirty="0"/>
          </a:p>
        </p:txBody>
      </p:sp>
      <p:sp>
        <p:nvSpPr>
          <p:cNvPr id="3" name="Plassholder for innhold 2"/>
          <p:cNvSpPr>
            <a:spLocks noGrp="1"/>
          </p:cNvSpPr>
          <p:nvPr>
            <p:ph sz="half" idx="1"/>
          </p:nvPr>
        </p:nvSpPr>
        <p:spPr>
          <a:xfrm>
            <a:off x="1487488" y="1600201"/>
            <a:ext cx="4506912" cy="4205064"/>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6197600" y="1600202"/>
            <a:ext cx="4410901" cy="4205063"/>
          </a:xfrm>
          <a:prstGeom prst="rect">
            <a:avLst/>
          </a:prstGeom>
        </p:spPr>
        <p:txBody>
          <a:bodyPr/>
          <a:lstStyle>
            <a:lvl1pPr>
              <a:defRPr sz="2800">
                <a:latin typeface="Arial" pitchFamily="34" charset="0"/>
                <a:cs typeface="Arial" pitchFamily="34" charset="0"/>
              </a:defRPr>
            </a:lvl1pPr>
            <a:lvl2pPr marL="742950" indent="-285750">
              <a:defRPr lang="nb-NO" sz="2400" kern="1200" dirty="0" smtClean="0">
                <a:solidFill>
                  <a:schemeClr val="tx1"/>
                </a:solidFill>
                <a:latin typeface="Arial" pitchFamily="34" charset="0"/>
                <a:ea typeface="+mn-ea"/>
                <a:cs typeface="Arial" pitchFamily="34" charset="0"/>
              </a:defRPr>
            </a:lvl2pPr>
            <a:lvl3pPr marL="1143000" indent="-228600">
              <a:defRPr lang="nb-NO" sz="2000" kern="1200" dirty="0" smtClean="0">
                <a:solidFill>
                  <a:schemeClr val="tx1"/>
                </a:solidFill>
                <a:latin typeface="Arial" pitchFamily="34" charset="0"/>
                <a:ea typeface="+mn-ea"/>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Plassholder for bunntekst 4"/>
          <p:cNvSpPr>
            <a:spLocks noGrp="1"/>
          </p:cNvSpPr>
          <p:nvPr>
            <p:ph type="ftr" sz="quarter" idx="11"/>
          </p:nvPr>
        </p:nvSpPr>
        <p:spPr>
          <a:xfrm>
            <a:off x="9552384" y="6381329"/>
            <a:ext cx="1728192" cy="365125"/>
          </a:xfrm>
          <a:prstGeom prst="rect">
            <a:avLst/>
          </a:prstGeom>
        </p:spPr>
        <p:txBody>
          <a:bodyPr/>
          <a:lstStyle>
            <a:lvl1pPr>
              <a:defRPr sz="1200">
                <a:latin typeface="Arial" pitchFamily="34" charset="0"/>
                <a:cs typeface="Arial" pitchFamily="34" charset="0"/>
              </a:defRPr>
            </a:lvl1pPr>
          </a:lstStyle>
          <a:p>
            <a:endParaRPr lang="nb-NO"/>
          </a:p>
        </p:txBody>
      </p:sp>
      <p:sp>
        <p:nvSpPr>
          <p:cNvPr id="11" name="Plassholder for lysbildenummer 5"/>
          <p:cNvSpPr>
            <a:spLocks noGrp="1"/>
          </p:cNvSpPr>
          <p:nvPr>
            <p:ph type="sldNum" sz="quarter" idx="12"/>
          </p:nvPr>
        </p:nvSpPr>
        <p:spPr>
          <a:xfrm>
            <a:off x="10128448" y="6381329"/>
            <a:ext cx="1056117" cy="365125"/>
          </a:xfrm>
          <a:prstGeom prst="rect">
            <a:avLst/>
          </a:prstGeom>
        </p:spPr>
        <p:txBody>
          <a:bodyPr/>
          <a:lstStyle>
            <a:lvl1pPr>
              <a:defRPr sz="1200">
                <a:latin typeface="Arial" pitchFamily="34" charset="0"/>
                <a:cs typeface="Arial" pitchFamily="34" charset="0"/>
              </a:defRPr>
            </a:lvl1pPr>
          </a:lstStyle>
          <a:p>
            <a:fld id="{D3D2E786-4883-4BB5-B94E-E9C3B0D76288}" type="slidenum">
              <a:rPr lang="nb-NO" smtClean="0"/>
              <a:t>‹#›</a:t>
            </a:fld>
            <a:endParaRPr lang="nb-NO"/>
          </a:p>
        </p:txBody>
      </p:sp>
    </p:spTree>
    <p:extLst>
      <p:ext uri="{BB962C8B-B14F-4D97-AF65-F5344CB8AC3E}">
        <p14:creationId xmlns:p14="http://schemas.microsoft.com/office/powerpoint/2010/main" val="387441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487488" y="274638"/>
            <a:ext cx="9121013" cy="1143000"/>
          </a:xfrm>
          <a:prstGeom prst="rect">
            <a:avLst/>
          </a:prstGeom>
        </p:spPr>
        <p:txBody>
          <a:bodyPr/>
          <a:lstStyle>
            <a:lvl1pPr>
              <a:defRPr sz="3600">
                <a:latin typeface="Arial" pitchFamily="34" charset="0"/>
                <a:cs typeface="Arial" pitchFamily="34" charset="0"/>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1487488" y="1535113"/>
            <a:ext cx="4509029"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1487488" y="2174876"/>
            <a:ext cx="4509029" cy="3630389"/>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6193367" y="1535113"/>
            <a:ext cx="441513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93367" y="2174876"/>
            <a:ext cx="4415135" cy="3630389"/>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Plassholder for bunntekst 4"/>
          <p:cNvSpPr>
            <a:spLocks noGrp="1"/>
          </p:cNvSpPr>
          <p:nvPr>
            <p:ph type="ftr" sz="quarter" idx="11"/>
          </p:nvPr>
        </p:nvSpPr>
        <p:spPr>
          <a:xfrm>
            <a:off x="9552384" y="6381329"/>
            <a:ext cx="1728192" cy="365125"/>
          </a:xfrm>
          <a:prstGeom prst="rect">
            <a:avLst/>
          </a:prstGeom>
        </p:spPr>
        <p:txBody>
          <a:bodyPr/>
          <a:lstStyle>
            <a:lvl1pPr>
              <a:defRPr sz="1200">
                <a:latin typeface="Arial" pitchFamily="34" charset="0"/>
                <a:cs typeface="Arial" pitchFamily="34" charset="0"/>
              </a:defRPr>
            </a:lvl1pPr>
          </a:lstStyle>
          <a:p>
            <a:endParaRPr lang="nb-NO"/>
          </a:p>
        </p:txBody>
      </p:sp>
      <p:sp>
        <p:nvSpPr>
          <p:cNvPr id="11" name="Plassholder for lysbildenummer 5"/>
          <p:cNvSpPr>
            <a:spLocks noGrp="1"/>
          </p:cNvSpPr>
          <p:nvPr>
            <p:ph type="sldNum" sz="quarter" idx="12"/>
          </p:nvPr>
        </p:nvSpPr>
        <p:spPr>
          <a:xfrm>
            <a:off x="10128448" y="6381329"/>
            <a:ext cx="1056117" cy="365125"/>
          </a:xfrm>
          <a:prstGeom prst="rect">
            <a:avLst/>
          </a:prstGeom>
        </p:spPr>
        <p:txBody>
          <a:bodyPr/>
          <a:lstStyle>
            <a:lvl1pPr>
              <a:defRPr sz="1200">
                <a:latin typeface="Arial" pitchFamily="34" charset="0"/>
                <a:cs typeface="Arial" pitchFamily="34" charset="0"/>
              </a:defRPr>
            </a:lvl1pPr>
          </a:lstStyle>
          <a:p>
            <a:fld id="{D3D2E786-4883-4BB5-B94E-E9C3B0D76288}" type="slidenum">
              <a:rPr lang="nb-NO" smtClean="0"/>
              <a:t>‹#›</a:t>
            </a:fld>
            <a:endParaRPr lang="nb-NO"/>
          </a:p>
        </p:txBody>
      </p:sp>
    </p:spTree>
    <p:extLst>
      <p:ext uri="{BB962C8B-B14F-4D97-AF65-F5344CB8AC3E}">
        <p14:creationId xmlns:p14="http://schemas.microsoft.com/office/powerpoint/2010/main" val="292639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487488" y="260648"/>
            <a:ext cx="9121013" cy="1143000"/>
          </a:xfrm>
          <a:prstGeom prst="rect">
            <a:avLst/>
          </a:prstGeom>
        </p:spPr>
        <p:txBody>
          <a:bodyPr/>
          <a:lstStyle>
            <a:lvl1pPr>
              <a:defRPr sz="3600">
                <a:latin typeface="Arial" pitchFamily="34" charset="0"/>
                <a:cs typeface="Arial" pitchFamily="34" charset="0"/>
              </a:defRPr>
            </a:lvl1pPr>
          </a:lstStyle>
          <a:p>
            <a:r>
              <a:rPr lang="nb-NO" smtClean="0"/>
              <a:t>Klikk for å redigere tittelstil</a:t>
            </a:r>
            <a:endParaRPr lang="nb-NO" dirty="0"/>
          </a:p>
        </p:txBody>
      </p:sp>
      <p:sp>
        <p:nvSpPr>
          <p:cNvPr id="6" name="Plassholder for bunntekst 4"/>
          <p:cNvSpPr>
            <a:spLocks noGrp="1"/>
          </p:cNvSpPr>
          <p:nvPr>
            <p:ph type="ftr" sz="quarter" idx="11"/>
          </p:nvPr>
        </p:nvSpPr>
        <p:spPr>
          <a:xfrm>
            <a:off x="9552384" y="6381329"/>
            <a:ext cx="1728192" cy="365125"/>
          </a:xfrm>
          <a:prstGeom prst="rect">
            <a:avLst/>
          </a:prstGeom>
        </p:spPr>
        <p:txBody>
          <a:bodyPr/>
          <a:lstStyle>
            <a:lvl1pPr>
              <a:defRPr sz="1200">
                <a:latin typeface="Arial" pitchFamily="34" charset="0"/>
                <a:cs typeface="Arial" pitchFamily="34" charset="0"/>
              </a:defRPr>
            </a:lvl1pPr>
          </a:lstStyle>
          <a:p>
            <a:endParaRPr lang="nb-NO"/>
          </a:p>
        </p:txBody>
      </p:sp>
      <p:sp>
        <p:nvSpPr>
          <p:cNvPr id="7" name="Plassholder for lysbildenummer 5"/>
          <p:cNvSpPr>
            <a:spLocks noGrp="1"/>
          </p:cNvSpPr>
          <p:nvPr>
            <p:ph type="sldNum" sz="quarter" idx="12"/>
          </p:nvPr>
        </p:nvSpPr>
        <p:spPr>
          <a:xfrm>
            <a:off x="10128448" y="6381329"/>
            <a:ext cx="1056117" cy="365125"/>
          </a:xfrm>
          <a:prstGeom prst="rect">
            <a:avLst/>
          </a:prstGeom>
        </p:spPr>
        <p:txBody>
          <a:bodyPr/>
          <a:lstStyle>
            <a:lvl1pPr>
              <a:defRPr sz="1200">
                <a:latin typeface="Arial" pitchFamily="34" charset="0"/>
                <a:cs typeface="Arial" pitchFamily="34" charset="0"/>
              </a:defRPr>
            </a:lvl1pPr>
          </a:lstStyle>
          <a:p>
            <a:fld id="{D3D2E786-4883-4BB5-B94E-E9C3B0D76288}" type="slidenum">
              <a:rPr lang="nb-NO" smtClean="0"/>
              <a:t>‹#›</a:t>
            </a:fld>
            <a:endParaRPr lang="nb-NO"/>
          </a:p>
        </p:txBody>
      </p:sp>
    </p:spTree>
    <p:extLst>
      <p:ext uri="{BB962C8B-B14F-4D97-AF65-F5344CB8AC3E}">
        <p14:creationId xmlns:p14="http://schemas.microsoft.com/office/powerpoint/2010/main" val="17247432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a:xfrm>
            <a:off x="9552384" y="6381329"/>
            <a:ext cx="1728192" cy="365125"/>
          </a:xfrm>
          <a:prstGeom prst="rect">
            <a:avLst/>
          </a:prstGeom>
        </p:spPr>
        <p:txBody>
          <a:bodyPr/>
          <a:lstStyle>
            <a:lvl1pPr>
              <a:defRPr sz="1200">
                <a:latin typeface="Arial" pitchFamily="34" charset="0"/>
                <a:cs typeface="Arial" pitchFamily="34" charset="0"/>
              </a:defRPr>
            </a:lvl1pPr>
          </a:lstStyle>
          <a:p>
            <a:endParaRPr lang="nb-NO"/>
          </a:p>
        </p:txBody>
      </p:sp>
      <p:sp>
        <p:nvSpPr>
          <p:cNvPr id="6" name="Plassholder for lysbildenummer 5"/>
          <p:cNvSpPr>
            <a:spLocks noGrp="1"/>
          </p:cNvSpPr>
          <p:nvPr>
            <p:ph type="sldNum" sz="quarter" idx="12"/>
          </p:nvPr>
        </p:nvSpPr>
        <p:spPr>
          <a:xfrm>
            <a:off x="10128448" y="6381329"/>
            <a:ext cx="1056117" cy="365125"/>
          </a:xfrm>
          <a:prstGeom prst="rect">
            <a:avLst/>
          </a:prstGeom>
        </p:spPr>
        <p:txBody>
          <a:bodyPr/>
          <a:lstStyle>
            <a:lvl1pPr>
              <a:defRPr sz="1200">
                <a:latin typeface="Arial" pitchFamily="34" charset="0"/>
                <a:cs typeface="Arial" pitchFamily="34" charset="0"/>
              </a:defRPr>
            </a:lvl1pPr>
          </a:lstStyle>
          <a:p>
            <a:fld id="{D3D2E786-4883-4BB5-B94E-E9C3B0D76288}" type="slidenum">
              <a:rPr lang="nb-NO" smtClean="0"/>
              <a:t>‹#›</a:t>
            </a:fld>
            <a:endParaRPr lang="nb-NO"/>
          </a:p>
        </p:txBody>
      </p:sp>
    </p:spTree>
    <p:extLst>
      <p:ext uri="{BB962C8B-B14F-4D97-AF65-F5344CB8AC3E}">
        <p14:creationId xmlns:p14="http://schemas.microsoft.com/office/powerpoint/2010/main" val="28702427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487489" y="273050"/>
            <a:ext cx="3133196" cy="1162050"/>
          </a:xfrm>
          <a:prstGeom prst="rect">
            <a:avLst/>
          </a:prstGeom>
        </p:spPr>
        <p:txBody>
          <a:bodyPr anchor="b"/>
          <a:lstStyle>
            <a:lvl1pPr algn="l">
              <a:defRPr sz="2400" b="1">
                <a:latin typeface="Arial" pitchFamily="34" charset="0"/>
                <a:cs typeface="Arial" pitchFamily="34" charset="0"/>
              </a:defRPr>
            </a:lvl1pPr>
          </a:lstStyle>
          <a:p>
            <a:r>
              <a:rPr lang="nb-NO" smtClean="0"/>
              <a:t>Klikk for å redigere tittelstil</a:t>
            </a:r>
            <a:endParaRPr lang="nb-NO" dirty="0"/>
          </a:p>
        </p:txBody>
      </p:sp>
      <p:sp>
        <p:nvSpPr>
          <p:cNvPr id="3" name="Plassholder for innhold 2"/>
          <p:cNvSpPr>
            <a:spLocks noGrp="1"/>
          </p:cNvSpPr>
          <p:nvPr>
            <p:ph idx="1"/>
          </p:nvPr>
        </p:nvSpPr>
        <p:spPr>
          <a:xfrm>
            <a:off x="4766733" y="273051"/>
            <a:ext cx="5841768" cy="5532214"/>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400">
                <a:latin typeface="Arial" pitchFamily="34" charset="0"/>
                <a:cs typeface="Arial" pitchFamily="34" charset="0"/>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tekst 3"/>
          <p:cNvSpPr>
            <a:spLocks noGrp="1"/>
          </p:cNvSpPr>
          <p:nvPr>
            <p:ph type="body" sz="half" idx="2"/>
          </p:nvPr>
        </p:nvSpPr>
        <p:spPr>
          <a:xfrm>
            <a:off x="1487489" y="1435101"/>
            <a:ext cx="3133196" cy="4370164"/>
          </a:xfrm>
          <a:prstGeom prst="rect">
            <a:avLst/>
          </a:prstGeom>
        </p:spPr>
        <p:txBody>
          <a:bodyPr/>
          <a:lstStyle>
            <a:lvl1pPr marL="0" indent="0">
              <a:buNone/>
              <a:defRPr sz="18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8" name="Plassholder for bunntekst 4"/>
          <p:cNvSpPr>
            <a:spLocks noGrp="1"/>
          </p:cNvSpPr>
          <p:nvPr>
            <p:ph type="ftr" sz="quarter" idx="11"/>
          </p:nvPr>
        </p:nvSpPr>
        <p:spPr>
          <a:xfrm>
            <a:off x="9552384" y="6381329"/>
            <a:ext cx="1728192" cy="365125"/>
          </a:xfrm>
          <a:prstGeom prst="rect">
            <a:avLst/>
          </a:prstGeom>
        </p:spPr>
        <p:txBody>
          <a:bodyPr/>
          <a:lstStyle>
            <a:lvl1pPr>
              <a:defRPr sz="1200">
                <a:latin typeface="Arial" pitchFamily="34" charset="0"/>
                <a:cs typeface="Arial" pitchFamily="34" charset="0"/>
              </a:defRPr>
            </a:lvl1pPr>
          </a:lstStyle>
          <a:p>
            <a:endParaRPr lang="nb-NO"/>
          </a:p>
        </p:txBody>
      </p:sp>
      <p:sp>
        <p:nvSpPr>
          <p:cNvPr id="9" name="Plassholder for lysbildenummer 5"/>
          <p:cNvSpPr>
            <a:spLocks noGrp="1"/>
          </p:cNvSpPr>
          <p:nvPr>
            <p:ph type="sldNum" sz="quarter" idx="12"/>
          </p:nvPr>
        </p:nvSpPr>
        <p:spPr>
          <a:xfrm>
            <a:off x="10128448" y="6381329"/>
            <a:ext cx="1056117" cy="365125"/>
          </a:xfrm>
          <a:prstGeom prst="rect">
            <a:avLst/>
          </a:prstGeom>
        </p:spPr>
        <p:txBody>
          <a:bodyPr/>
          <a:lstStyle>
            <a:lvl1pPr>
              <a:defRPr sz="1200">
                <a:latin typeface="Arial" pitchFamily="34" charset="0"/>
                <a:cs typeface="Arial" pitchFamily="34" charset="0"/>
              </a:defRPr>
            </a:lvl1pPr>
          </a:lstStyle>
          <a:p>
            <a:fld id="{D3D2E786-4883-4BB5-B94E-E9C3B0D76288}" type="slidenum">
              <a:rPr lang="nb-NO" smtClean="0"/>
              <a:t>‹#›</a:t>
            </a:fld>
            <a:endParaRPr lang="nb-NO"/>
          </a:p>
        </p:txBody>
      </p:sp>
    </p:spTree>
    <p:extLst>
      <p:ext uri="{BB962C8B-B14F-4D97-AF65-F5344CB8AC3E}">
        <p14:creationId xmlns:p14="http://schemas.microsoft.com/office/powerpoint/2010/main" val="300255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008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xe708v1VEDY"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strand.kommune.no/"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minskole.no/tbs" TargetMode="External"/><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Foreldremøte Tau skole</a:t>
            </a:r>
            <a:endParaRPr lang="nb-NO" dirty="0"/>
          </a:p>
        </p:txBody>
      </p:sp>
      <p:sp>
        <p:nvSpPr>
          <p:cNvPr id="3" name="Undertittel 2"/>
          <p:cNvSpPr>
            <a:spLocks noGrp="1"/>
          </p:cNvSpPr>
          <p:nvPr>
            <p:ph type="subTitle" idx="1"/>
          </p:nvPr>
        </p:nvSpPr>
        <p:spPr/>
        <p:txBody>
          <a:bodyPr/>
          <a:lstStyle/>
          <a:p>
            <a:r>
              <a:rPr lang="nb-NO" dirty="0" smtClean="0"/>
              <a:t>høsten 2018</a:t>
            </a:r>
            <a:endParaRPr lang="nb-NO" dirty="0"/>
          </a:p>
        </p:txBody>
      </p:sp>
    </p:spTree>
    <p:extLst>
      <p:ext uri="{BB962C8B-B14F-4D97-AF65-F5344CB8AC3E}">
        <p14:creationId xmlns:p14="http://schemas.microsoft.com/office/powerpoint/2010/main" val="2099888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40080" y="1133342"/>
            <a:ext cx="10424160" cy="4353058"/>
          </a:xfrm>
          <a:solidFill>
            <a:schemeClr val="accent5">
              <a:lumMod val="60000"/>
              <a:lumOff val="40000"/>
            </a:schemeClr>
          </a:solidFill>
          <a:ln w="57150">
            <a:solidFill>
              <a:schemeClr val="tx1"/>
            </a:solidFill>
          </a:ln>
        </p:spPr>
        <p:txBody>
          <a:bodyPr/>
          <a:lstStyle/>
          <a:p>
            <a:pPr marL="0" indent="0">
              <a:buNone/>
            </a:pPr>
            <a:r>
              <a:rPr lang="nb-NO" dirty="0" smtClean="0"/>
              <a:t>VIKTIGST AV ALT ER </a:t>
            </a:r>
          </a:p>
          <a:p>
            <a:pPr marL="0" indent="0">
              <a:buNone/>
            </a:pPr>
            <a:endParaRPr lang="nb-NO" dirty="0" smtClean="0"/>
          </a:p>
          <a:p>
            <a:pPr>
              <a:buFont typeface="Wingdings" panose="05000000000000000000" pitchFamily="2" charset="2"/>
              <a:buChar char="Ø"/>
            </a:pPr>
            <a:r>
              <a:rPr lang="nb-NO" dirty="0" smtClean="0"/>
              <a:t>At vi voksne er gode rollemodeller for barna</a:t>
            </a:r>
          </a:p>
          <a:p>
            <a:pPr>
              <a:buFont typeface="Wingdings" panose="05000000000000000000" pitchFamily="2" charset="2"/>
              <a:buChar char="Ø"/>
            </a:pPr>
            <a:r>
              <a:rPr lang="nb-NO" dirty="0" smtClean="0"/>
              <a:t>At vi snakker positivt om og med hverandre</a:t>
            </a:r>
          </a:p>
          <a:p>
            <a:pPr>
              <a:buFont typeface="Wingdings" panose="05000000000000000000" pitchFamily="2" charset="2"/>
              <a:buChar char="Ø"/>
            </a:pPr>
            <a:r>
              <a:rPr lang="nb-NO" dirty="0" smtClean="0"/>
              <a:t>At vi hele tiden passer på at ingen er utenfor på skolen, skoleveien, hjemme, i selskap, på fritidsaktiviteter </a:t>
            </a:r>
            <a:r>
              <a:rPr lang="nb-NO" dirty="0" err="1" smtClean="0"/>
              <a:t>osv</a:t>
            </a:r>
            <a:endParaRPr lang="nb-NO" dirty="0" smtClean="0"/>
          </a:p>
          <a:p>
            <a:pPr>
              <a:buFont typeface="Wingdings" panose="05000000000000000000" pitchFamily="2" charset="2"/>
              <a:buChar char="Ø"/>
            </a:pPr>
            <a:r>
              <a:rPr lang="nb-NO" dirty="0" smtClean="0"/>
              <a:t>At vi ser alle!</a:t>
            </a:r>
            <a:endParaRPr lang="nb-NO" dirty="0"/>
          </a:p>
        </p:txBody>
      </p:sp>
    </p:spTree>
    <p:extLst>
      <p:ext uri="{BB962C8B-B14F-4D97-AF65-F5344CB8AC3E}">
        <p14:creationId xmlns:p14="http://schemas.microsoft.com/office/powerpoint/2010/main" val="3498458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En mobbehistorie</a:t>
            </a:r>
            <a:endParaRPr lang="nb-NO" dirty="0"/>
          </a:p>
        </p:txBody>
      </p:sp>
      <p:sp>
        <p:nvSpPr>
          <p:cNvPr id="3" name="Plassholder for innhold 2"/>
          <p:cNvSpPr>
            <a:spLocks noGrp="1"/>
          </p:cNvSpPr>
          <p:nvPr>
            <p:ph idx="1"/>
          </p:nvPr>
        </p:nvSpPr>
        <p:spPr>
          <a:xfrm>
            <a:off x="2794715" y="4583327"/>
            <a:ext cx="6731960" cy="1495501"/>
          </a:xfrm>
        </p:spPr>
        <p:txBody>
          <a:bodyPr/>
          <a:lstStyle/>
          <a:p>
            <a:pPr marL="0" indent="0">
              <a:buNone/>
            </a:pPr>
            <a:endParaRPr lang="nb-NO" sz="1200" dirty="0" smtClean="0"/>
          </a:p>
          <a:p>
            <a:pPr marL="0" indent="0">
              <a:buNone/>
            </a:pPr>
            <a:endParaRPr lang="nb-NO" sz="1200" dirty="0"/>
          </a:p>
          <a:p>
            <a:pPr marL="0" indent="0">
              <a:buNone/>
            </a:pPr>
            <a:endParaRPr lang="nb-NO" sz="1200" dirty="0" smtClean="0"/>
          </a:p>
          <a:p>
            <a:pPr marL="0" indent="0">
              <a:buNone/>
            </a:pPr>
            <a:r>
              <a:rPr lang="nb-NO" dirty="0" smtClean="0">
                <a:hlinkClick r:id="rId2"/>
              </a:rPr>
              <a:t>https</a:t>
            </a:r>
            <a:r>
              <a:rPr lang="nb-NO" dirty="0">
                <a:hlinkClick r:id="rId2"/>
              </a:rPr>
              <a:t>://</a:t>
            </a:r>
            <a:r>
              <a:rPr lang="nb-NO" dirty="0" smtClean="0">
                <a:hlinkClick r:id="rId2"/>
              </a:rPr>
              <a:t>youtu.be/xe708v1VEDY</a:t>
            </a:r>
            <a:endParaRPr lang="nb-NO" dirty="0" smtClean="0"/>
          </a:p>
          <a:p>
            <a:pPr marL="0" indent="0">
              <a:buNone/>
            </a:pPr>
            <a:endParaRPr lang="nb-NO" dirty="0"/>
          </a:p>
        </p:txBody>
      </p:sp>
      <p:sp>
        <p:nvSpPr>
          <p:cNvPr id="4" name="TekstSylinder 3"/>
          <p:cNvSpPr txBox="1"/>
          <p:nvPr/>
        </p:nvSpPr>
        <p:spPr>
          <a:xfrm>
            <a:off x="1579025" y="1336798"/>
            <a:ext cx="8364850" cy="3539430"/>
          </a:xfrm>
          <a:prstGeom prst="rect">
            <a:avLst/>
          </a:prstGeom>
          <a:noFill/>
        </p:spPr>
        <p:txBody>
          <a:bodyPr wrap="square" rtlCol="0">
            <a:spAutoFit/>
          </a:bodyPr>
          <a:lstStyle/>
          <a:p>
            <a:r>
              <a:rPr lang="nb-NO" sz="2000" dirty="0"/>
              <a:t>Nina Grini, universitetslektor på </a:t>
            </a:r>
            <a:r>
              <a:rPr lang="nb-NO" sz="2000" dirty="0" smtClean="0"/>
              <a:t>Læringsmiljøsenteret, </a:t>
            </a:r>
            <a:r>
              <a:rPr lang="nb-NO" sz="2000" dirty="0"/>
              <a:t>står bak filmen </a:t>
            </a:r>
            <a:r>
              <a:rPr lang="nb-NO" sz="2000" i="1" dirty="0"/>
              <a:t>En </a:t>
            </a:r>
            <a:r>
              <a:rPr lang="nb-NO" sz="2000" i="1" dirty="0" smtClean="0"/>
              <a:t>mobbehistorie</a:t>
            </a:r>
            <a:r>
              <a:rPr lang="nb-NO" sz="2000" dirty="0"/>
              <a:t>. Filmen er ment å vise at tilskuerne i mobbesituasjoner, </a:t>
            </a:r>
            <a:r>
              <a:rPr lang="nb-NO" sz="2000" b="1" dirty="0"/>
              <a:t>de som ser, hører og mistenker</a:t>
            </a:r>
            <a:r>
              <a:rPr lang="nb-NO" sz="2000" dirty="0"/>
              <a:t>, kan bidra til at mobbingen kan avdekkes og stoppes eller å gjøre smertene mindre for den som utsettes. </a:t>
            </a:r>
          </a:p>
          <a:p>
            <a:endParaRPr lang="nb-NO" sz="2000" dirty="0"/>
          </a:p>
          <a:p>
            <a:r>
              <a:rPr lang="nb-NO" sz="2000" dirty="0"/>
              <a:t>– Vi ønsker også å vise hvordan mobbingen har flere utrykk og former som blikk, kroppsspråk, utestenging, ignorering, via sosiale medier, men og fysisk, sier Nina.</a:t>
            </a:r>
          </a:p>
          <a:p>
            <a:endParaRPr lang="nb-NO" sz="2000" dirty="0"/>
          </a:p>
          <a:p>
            <a:r>
              <a:rPr lang="nb-NO" sz="2000" dirty="0"/>
              <a:t>– Jeg tror på at </a:t>
            </a:r>
            <a:r>
              <a:rPr lang="nb-NO" sz="2400" b="1" dirty="0"/>
              <a:t>hele landsbyen må jobbe sammen </a:t>
            </a:r>
            <a:r>
              <a:rPr lang="nb-NO" sz="2000" dirty="0"/>
              <a:t>for å bidra i arbeidet mot mobbing og krenkelser, sier hun.</a:t>
            </a:r>
          </a:p>
        </p:txBody>
      </p:sp>
    </p:spTree>
    <p:extLst>
      <p:ext uri="{BB962C8B-B14F-4D97-AF65-F5344CB8AC3E}">
        <p14:creationId xmlns:p14="http://schemas.microsoft.com/office/powerpoint/2010/main" val="1273933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FORELDRENETTVERK</a:t>
            </a:r>
            <a:endParaRPr lang="nb-NO" dirty="0"/>
          </a:p>
        </p:txBody>
      </p:sp>
      <p:sp>
        <p:nvSpPr>
          <p:cNvPr id="3" name="Plassholder for innhold 2"/>
          <p:cNvSpPr>
            <a:spLocks noGrp="1"/>
          </p:cNvSpPr>
          <p:nvPr>
            <p:ph idx="1"/>
          </p:nvPr>
        </p:nvSpPr>
        <p:spPr>
          <a:xfrm>
            <a:off x="1487488" y="1007706"/>
            <a:ext cx="9121013" cy="4797558"/>
          </a:xfrm>
          <a:ln>
            <a:solidFill>
              <a:schemeClr val="tx2">
                <a:lumMod val="20000"/>
                <a:lumOff val="80000"/>
              </a:schemeClr>
            </a:solidFill>
          </a:ln>
        </p:spPr>
        <p:txBody>
          <a:bodyPr/>
          <a:lstStyle/>
          <a:p>
            <a:pPr marL="0" indent="0">
              <a:buNone/>
            </a:pPr>
            <a:r>
              <a:rPr lang="nb-NO" b="1" i="1" dirty="0"/>
              <a:t>Foreldrene i en skoleklasse har én ting til felles – omsorg for barnet sitt. </a:t>
            </a:r>
            <a:endParaRPr lang="nb-NO" b="1" i="1" dirty="0" smtClean="0"/>
          </a:p>
          <a:p>
            <a:pPr marL="0" indent="0">
              <a:buNone/>
            </a:pPr>
            <a:endParaRPr lang="nb-NO" dirty="0" smtClean="0"/>
          </a:p>
          <a:p>
            <a:pPr>
              <a:buFont typeface="Wingdings" panose="05000000000000000000" pitchFamily="2" charset="2"/>
              <a:buChar char="Ø"/>
            </a:pPr>
            <a:r>
              <a:rPr lang="nb-NO" dirty="0" smtClean="0"/>
              <a:t>Når </a:t>
            </a:r>
            <a:r>
              <a:rPr lang="nb-NO" dirty="0"/>
              <a:t>foreldrene deler erfaringer, blir kjent med hverandre og snakker sammen, virker det forebyggende for mobbing og ekskludering. </a:t>
            </a:r>
            <a:endParaRPr lang="nb-NO" dirty="0" smtClean="0"/>
          </a:p>
          <a:p>
            <a:pPr>
              <a:buFont typeface="Wingdings" panose="05000000000000000000" pitchFamily="2" charset="2"/>
              <a:buChar char="Ø"/>
            </a:pPr>
            <a:r>
              <a:rPr lang="nb-NO" dirty="0" smtClean="0"/>
              <a:t>Øker trivselen hos barn og foreldre</a:t>
            </a:r>
          </a:p>
          <a:p>
            <a:pPr>
              <a:buFont typeface="Wingdings" panose="05000000000000000000" pitchFamily="2" charset="2"/>
              <a:buChar char="Ø"/>
            </a:pPr>
            <a:r>
              <a:rPr lang="nb-NO" dirty="0" smtClean="0"/>
              <a:t>Gir tilhørighet til klassen</a:t>
            </a:r>
          </a:p>
          <a:p>
            <a:pPr>
              <a:buFont typeface="Wingdings" panose="05000000000000000000" pitchFamily="2" charset="2"/>
              <a:buChar char="Ø"/>
            </a:pPr>
            <a:r>
              <a:rPr lang="nb-NO" dirty="0" smtClean="0"/>
              <a:t>Skaper forutsigbarhet gjennom felles normer</a:t>
            </a:r>
            <a:endParaRPr lang="nb-NO" dirty="0"/>
          </a:p>
        </p:txBody>
      </p:sp>
    </p:spTree>
    <p:extLst>
      <p:ext uri="{BB962C8B-B14F-4D97-AF65-F5344CB8AC3E}">
        <p14:creationId xmlns:p14="http://schemas.microsoft.com/office/powerpoint/2010/main" val="300760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Nytt fra </a:t>
            </a:r>
            <a:r>
              <a:rPr lang="nb-NO" dirty="0" err="1" smtClean="0"/>
              <a:t>Udir</a:t>
            </a:r>
            <a:r>
              <a:rPr lang="nb-NO" dirty="0" smtClean="0"/>
              <a:t> pr 1.8.18</a:t>
            </a:r>
            <a:endParaRPr lang="nb-NO" dirty="0"/>
          </a:p>
        </p:txBody>
      </p:sp>
      <p:sp>
        <p:nvSpPr>
          <p:cNvPr id="3" name="Plassholder for innhold 2"/>
          <p:cNvSpPr>
            <a:spLocks noGrp="1"/>
          </p:cNvSpPr>
          <p:nvPr>
            <p:ph idx="1"/>
          </p:nvPr>
        </p:nvSpPr>
        <p:spPr/>
        <p:txBody>
          <a:bodyPr/>
          <a:lstStyle/>
          <a:p>
            <a:pPr marL="0" indent="0">
              <a:buNone/>
            </a:pPr>
            <a:r>
              <a:rPr lang="nb-NO" sz="1800" dirty="0"/>
              <a:t>Intensiv opplæring for elever fra 1.-4. </a:t>
            </a:r>
            <a:r>
              <a:rPr lang="nb-NO" sz="1800" dirty="0" err="1"/>
              <a:t>årstrinn</a:t>
            </a:r>
            <a:endParaRPr lang="nb-NO" sz="1800" dirty="0"/>
          </a:p>
          <a:p>
            <a:pPr marL="0" indent="0">
              <a:buNone/>
            </a:pPr>
            <a:endParaRPr lang="nb-NO" sz="1800" dirty="0"/>
          </a:p>
          <a:p>
            <a:r>
              <a:rPr lang="nb-NO" sz="1800" dirty="0" smtClean="0"/>
              <a:t>Skolene </a:t>
            </a:r>
            <a:r>
              <a:rPr lang="nb-NO" sz="1800" dirty="0"/>
              <a:t>skal sørge for at elever på 1. til 4. </a:t>
            </a:r>
            <a:r>
              <a:rPr lang="nb-NO" sz="1800" dirty="0" err="1"/>
              <a:t>årstrinn</a:t>
            </a:r>
            <a:r>
              <a:rPr lang="nb-NO" sz="1800" dirty="0"/>
              <a:t> som står i fare for å bli hengende etter i lesing, skriving eller regning, raskt skal få tilbud om intensiv opplæring. Opplæringen kan gis som eneundervisning i en kort periode. Dette forutsetter at hensynet til elevens beste taler for det</a:t>
            </a:r>
            <a:r>
              <a:rPr lang="nb-NO" sz="1800" dirty="0" smtClean="0"/>
              <a:t>.</a:t>
            </a:r>
          </a:p>
          <a:p>
            <a:pPr marL="0" indent="0">
              <a:buNone/>
            </a:pPr>
            <a:endParaRPr lang="nb-NO" sz="1800" dirty="0"/>
          </a:p>
          <a:p>
            <a:r>
              <a:rPr lang="nb-NO" sz="1800" dirty="0"/>
              <a:t>Intensiv opplæring er en plikt for skolen, men den gir ikke en korresponderende rettighet til eleven. Dette betyr blant annet at det ved intensiv opplæring ikke skal gjøres en sakkyndig vurdering som skal munne ut i et enkeltvedtak.</a:t>
            </a:r>
          </a:p>
        </p:txBody>
      </p:sp>
      <p:sp>
        <p:nvSpPr>
          <p:cNvPr id="4" name="Plassholder for bunntekst 3"/>
          <p:cNvSpPr>
            <a:spLocks noGrp="1"/>
          </p:cNvSpPr>
          <p:nvPr>
            <p:ph type="ftr" sz="quarter" idx="11"/>
          </p:nvPr>
        </p:nvSpPr>
        <p:spPr/>
        <p:txBody>
          <a:bodyPr/>
          <a:lstStyle/>
          <a:p>
            <a:r>
              <a:rPr lang="nb-NO" smtClean="0"/>
              <a:t>Side</a:t>
            </a:r>
            <a:endParaRPr lang="nb-NO" dirty="0"/>
          </a:p>
        </p:txBody>
      </p:sp>
      <p:sp>
        <p:nvSpPr>
          <p:cNvPr id="5" name="Plassholder for lysbildenummer 4"/>
          <p:cNvSpPr>
            <a:spLocks noGrp="1"/>
          </p:cNvSpPr>
          <p:nvPr>
            <p:ph type="sldNum" sz="quarter" idx="12"/>
          </p:nvPr>
        </p:nvSpPr>
        <p:spPr/>
        <p:txBody>
          <a:bodyPr/>
          <a:lstStyle/>
          <a:p>
            <a:fld id="{3BFE7E06-43E1-4D51-AF2E-3504CCE28D38}" type="slidenum">
              <a:rPr lang="nb-NO" smtClean="0"/>
              <a:pPr/>
              <a:t>13</a:t>
            </a:fld>
            <a:endParaRPr lang="nb-NO" dirty="0"/>
          </a:p>
        </p:txBody>
      </p:sp>
    </p:spTree>
    <p:extLst>
      <p:ext uri="{BB962C8B-B14F-4D97-AF65-F5344CB8AC3E}">
        <p14:creationId xmlns:p14="http://schemas.microsoft.com/office/powerpoint/2010/main" val="4265883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0" indent="0">
              <a:buNone/>
            </a:pPr>
            <a:r>
              <a:rPr lang="nb-NO" sz="1800" dirty="0"/>
              <a:t>Skolen skal delta i kommunalt tverrfaglig arbeid </a:t>
            </a:r>
          </a:p>
          <a:p>
            <a:pPr marL="0" indent="0">
              <a:buNone/>
            </a:pPr>
            <a:endParaRPr lang="nb-NO" sz="1800" dirty="0" smtClean="0"/>
          </a:p>
          <a:p>
            <a:pPr marL="0" indent="0">
              <a:buNone/>
            </a:pPr>
            <a:endParaRPr lang="nb-NO" sz="1800" dirty="0"/>
          </a:p>
          <a:p>
            <a:pPr marL="0" indent="0">
              <a:buNone/>
            </a:pPr>
            <a:r>
              <a:rPr lang="nb-NO" sz="1800" dirty="0"/>
              <a:t>Forbudt med </a:t>
            </a:r>
            <a:r>
              <a:rPr lang="nb-NO" sz="1800" dirty="0" err="1"/>
              <a:t>nikab</a:t>
            </a:r>
            <a:r>
              <a:rPr lang="nb-NO" sz="1800" dirty="0"/>
              <a:t> og burka i skolen</a:t>
            </a:r>
          </a:p>
          <a:p>
            <a:r>
              <a:rPr lang="nb-NO" sz="1800" dirty="0" smtClean="0"/>
              <a:t>Forbudet </a:t>
            </a:r>
            <a:r>
              <a:rPr lang="nb-NO" sz="1800" dirty="0"/>
              <a:t>gjelder for elever, studenter og ansatte ved utdanningssteder i privat og offentlig sektor, inkludert skolefritidsordning, leksehjelp og opplæring utenfor lærestedenes område</a:t>
            </a:r>
            <a:r>
              <a:rPr lang="nb-NO" dirty="0"/>
              <a:t>. </a:t>
            </a:r>
          </a:p>
          <a:p>
            <a:endParaRPr lang="nb-NO" dirty="0"/>
          </a:p>
        </p:txBody>
      </p:sp>
      <p:sp>
        <p:nvSpPr>
          <p:cNvPr id="4" name="Plassholder for bunntekst 3"/>
          <p:cNvSpPr>
            <a:spLocks noGrp="1"/>
          </p:cNvSpPr>
          <p:nvPr>
            <p:ph type="ftr" sz="quarter" idx="11"/>
          </p:nvPr>
        </p:nvSpPr>
        <p:spPr/>
        <p:txBody>
          <a:bodyPr/>
          <a:lstStyle/>
          <a:p>
            <a:r>
              <a:rPr lang="nb-NO" smtClean="0"/>
              <a:t>Side</a:t>
            </a:r>
            <a:endParaRPr lang="nb-NO" dirty="0"/>
          </a:p>
        </p:txBody>
      </p:sp>
      <p:sp>
        <p:nvSpPr>
          <p:cNvPr id="5" name="Plassholder for lysbildenummer 4"/>
          <p:cNvSpPr>
            <a:spLocks noGrp="1"/>
          </p:cNvSpPr>
          <p:nvPr>
            <p:ph type="sldNum" sz="quarter" idx="12"/>
          </p:nvPr>
        </p:nvSpPr>
        <p:spPr/>
        <p:txBody>
          <a:bodyPr/>
          <a:lstStyle/>
          <a:p>
            <a:fld id="{3BFE7E06-43E1-4D51-AF2E-3504CCE28D38}" type="slidenum">
              <a:rPr lang="nb-NO" smtClean="0"/>
              <a:pPr/>
              <a:t>14</a:t>
            </a:fld>
            <a:endParaRPr lang="nb-NO" dirty="0"/>
          </a:p>
        </p:txBody>
      </p:sp>
    </p:spTree>
    <p:extLst>
      <p:ext uri="{BB962C8B-B14F-4D97-AF65-F5344CB8AC3E}">
        <p14:creationId xmlns:p14="http://schemas.microsoft.com/office/powerpoint/2010/main" val="4227751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0" indent="0">
              <a:buNone/>
            </a:pPr>
            <a:r>
              <a:rPr lang="nb-NO" sz="1800" dirty="0"/>
              <a:t>Gratis utlån av tilrettelagte skolelydbøker </a:t>
            </a:r>
          </a:p>
          <a:p>
            <a:pPr marL="0" indent="0">
              <a:buNone/>
            </a:pPr>
            <a:r>
              <a:rPr lang="nb-NO" sz="1800" dirty="0"/>
              <a:t> </a:t>
            </a:r>
          </a:p>
          <a:p>
            <a:r>
              <a:rPr lang="nb-NO" sz="1800" dirty="0"/>
              <a:t>Fra høsten blir det enklere å låne gratis lydbøker på nett. Bøkene er for elever fra 1. til 13. trinn som av ulike grunner strever med å lese. Skoler kan registrere seg på statped.no. </a:t>
            </a:r>
            <a:endParaRPr lang="nb-NO" sz="1800" dirty="0" smtClean="0"/>
          </a:p>
          <a:p>
            <a:pPr marL="0" indent="0">
              <a:buNone/>
            </a:pPr>
            <a:endParaRPr lang="nb-NO" sz="1800" dirty="0"/>
          </a:p>
          <a:p>
            <a:r>
              <a:rPr lang="nb-NO" sz="1800" dirty="0"/>
              <a:t>Lærebøker på lyd er aktuelt for elever som har utfordringer med syn, dysleksi, andre lesevansker, ADHD med konsentrasjonsvansker eller fysisk funksjonsnedsetting som gjør det vanskelig å lese bok. </a:t>
            </a:r>
          </a:p>
          <a:p>
            <a:endParaRPr lang="nb-NO" dirty="0"/>
          </a:p>
        </p:txBody>
      </p:sp>
      <p:sp>
        <p:nvSpPr>
          <p:cNvPr id="4" name="Plassholder for bunntekst 3"/>
          <p:cNvSpPr>
            <a:spLocks noGrp="1"/>
          </p:cNvSpPr>
          <p:nvPr>
            <p:ph type="ftr" sz="quarter" idx="11"/>
          </p:nvPr>
        </p:nvSpPr>
        <p:spPr/>
        <p:txBody>
          <a:bodyPr/>
          <a:lstStyle/>
          <a:p>
            <a:r>
              <a:rPr lang="nb-NO" smtClean="0"/>
              <a:t>Side</a:t>
            </a:r>
            <a:endParaRPr lang="nb-NO" dirty="0"/>
          </a:p>
        </p:txBody>
      </p:sp>
      <p:sp>
        <p:nvSpPr>
          <p:cNvPr id="5" name="Plassholder for lysbildenummer 4"/>
          <p:cNvSpPr>
            <a:spLocks noGrp="1"/>
          </p:cNvSpPr>
          <p:nvPr>
            <p:ph type="sldNum" sz="quarter" idx="12"/>
          </p:nvPr>
        </p:nvSpPr>
        <p:spPr/>
        <p:txBody>
          <a:bodyPr/>
          <a:lstStyle/>
          <a:p>
            <a:fld id="{3BFE7E06-43E1-4D51-AF2E-3504CCE28D38}" type="slidenum">
              <a:rPr lang="nb-NO" smtClean="0"/>
              <a:pPr/>
              <a:t>15</a:t>
            </a:fld>
            <a:endParaRPr lang="nb-NO" dirty="0"/>
          </a:p>
        </p:txBody>
      </p:sp>
    </p:spTree>
    <p:extLst>
      <p:ext uri="{BB962C8B-B14F-4D97-AF65-F5344CB8AC3E}">
        <p14:creationId xmlns:p14="http://schemas.microsoft.com/office/powerpoint/2010/main" val="3419054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1376313" y="0"/>
            <a:ext cx="9075960" cy="6017591"/>
          </a:xfrm>
          <a:prstGeom prst="rect">
            <a:avLst/>
          </a:prstGeom>
        </p:spPr>
      </p:pic>
      <p:sp>
        <p:nvSpPr>
          <p:cNvPr id="2" name="Tittel 1"/>
          <p:cNvSpPr>
            <a:spLocks noGrp="1"/>
          </p:cNvSpPr>
          <p:nvPr>
            <p:ph type="title"/>
          </p:nvPr>
        </p:nvSpPr>
        <p:spPr/>
        <p:txBody>
          <a:bodyPr/>
          <a:lstStyle/>
          <a:p>
            <a:r>
              <a:rPr lang="nb-NO" b="1" dirty="0" smtClean="0">
                <a:solidFill>
                  <a:schemeClr val="bg1"/>
                </a:solidFill>
              </a:rPr>
              <a:t>Samarbeid for barnets beste</a:t>
            </a:r>
            <a:endParaRPr lang="nb-NO" b="1" dirty="0">
              <a:solidFill>
                <a:schemeClr val="bg1"/>
              </a:solidFill>
            </a:endParaRPr>
          </a:p>
        </p:txBody>
      </p:sp>
      <p:sp>
        <p:nvSpPr>
          <p:cNvPr id="3" name="Plassholder for innhold 2"/>
          <p:cNvSpPr>
            <a:spLocks noGrp="1"/>
          </p:cNvSpPr>
          <p:nvPr>
            <p:ph idx="1"/>
          </p:nvPr>
        </p:nvSpPr>
        <p:spPr>
          <a:xfrm>
            <a:off x="1442435" y="991184"/>
            <a:ext cx="9121013" cy="4248472"/>
          </a:xfrm>
        </p:spPr>
        <p:txBody>
          <a:bodyPr/>
          <a:lstStyle/>
          <a:p>
            <a:pPr>
              <a:buFont typeface="Wingdings" panose="05000000000000000000" pitchFamily="2" charset="2"/>
              <a:buChar char="Ø"/>
            </a:pPr>
            <a:r>
              <a:rPr lang="nb-NO" b="1" dirty="0" smtClean="0">
                <a:solidFill>
                  <a:schemeClr val="bg1"/>
                </a:solidFill>
              </a:rPr>
              <a:t>Helsesøster</a:t>
            </a:r>
          </a:p>
          <a:p>
            <a:pPr>
              <a:buFont typeface="Wingdings" panose="05000000000000000000" pitchFamily="2" charset="2"/>
              <a:buChar char="Ø"/>
            </a:pPr>
            <a:r>
              <a:rPr lang="nb-NO" b="1" dirty="0" smtClean="0">
                <a:solidFill>
                  <a:schemeClr val="bg1"/>
                </a:solidFill>
              </a:rPr>
              <a:t>PPT – pedagogisk-psykologisk tjeneste</a:t>
            </a:r>
          </a:p>
          <a:p>
            <a:pPr>
              <a:buFont typeface="Wingdings" panose="05000000000000000000" pitchFamily="2" charset="2"/>
              <a:buChar char="Ø"/>
            </a:pPr>
            <a:r>
              <a:rPr lang="nb-NO" b="1" dirty="0" smtClean="0">
                <a:solidFill>
                  <a:schemeClr val="bg1"/>
                </a:solidFill>
              </a:rPr>
              <a:t>Barneverntjenesten </a:t>
            </a:r>
            <a:endParaRPr lang="nb-NO" b="1" dirty="0">
              <a:solidFill>
                <a:schemeClr val="bg1"/>
              </a:solidFill>
            </a:endParaRPr>
          </a:p>
        </p:txBody>
      </p:sp>
    </p:spTree>
    <p:extLst>
      <p:ext uri="{BB962C8B-B14F-4D97-AF65-F5344CB8AC3E}">
        <p14:creationId xmlns:p14="http://schemas.microsoft.com/office/powerpoint/2010/main" val="2821427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189844" y="695459"/>
            <a:ext cx="11218892" cy="5568099"/>
          </a:xfrm>
          <a:prstGeom prst="rect">
            <a:avLst/>
          </a:prstGeom>
        </p:spPr>
      </p:pic>
      <p:sp>
        <p:nvSpPr>
          <p:cNvPr id="2" name="Tittel 1"/>
          <p:cNvSpPr>
            <a:spLocks noGrp="1"/>
          </p:cNvSpPr>
          <p:nvPr>
            <p:ph type="title"/>
          </p:nvPr>
        </p:nvSpPr>
        <p:spPr/>
        <p:txBody>
          <a:bodyPr/>
          <a:lstStyle/>
          <a:p>
            <a:r>
              <a:rPr lang="nb-NO" dirty="0" smtClean="0"/>
              <a:t>Skoleutbygging</a:t>
            </a:r>
            <a:endParaRPr lang="nb-NO" dirty="0"/>
          </a:p>
        </p:txBody>
      </p:sp>
    </p:spTree>
    <p:extLst>
      <p:ext uri="{BB962C8B-B14F-4D97-AF65-F5344CB8AC3E}">
        <p14:creationId xmlns:p14="http://schemas.microsoft.com/office/powerpoint/2010/main" val="2721988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2"/>
          <a:stretch>
            <a:fillRect/>
          </a:stretch>
        </p:blipFill>
        <p:spPr>
          <a:xfrm>
            <a:off x="0" y="260648"/>
            <a:ext cx="12179240" cy="6040191"/>
          </a:xfrm>
          <a:prstGeom prst="rect">
            <a:avLst/>
          </a:prstGeom>
        </p:spPr>
      </p:pic>
    </p:spTree>
    <p:extLst>
      <p:ext uri="{BB962C8B-B14F-4D97-AF65-F5344CB8AC3E}">
        <p14:creationId xmlns:p14="http://schemas.microsoft.com/office/powerpoint/2010/main" val="2799180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Skoleutbygging</a:t>
            </a:r>
            <a:endParaRPr lang="nb-NO" dirty="0"/>
          </a:p>
        </p:txBody>
      </p:sp>
      <p:sp>
        <p:nvSpPr>
          <p:cNvPr id="3" name="Plassholder for innhold 2"/>
          <p:cNvSpPr>
            <a:spLocks noGrp="1"/>
          </p:cNvSpPr>
          <p:nvPr>
            <p:ph idx="1"/>
          </p:nvPr>
        </p:nvSpPr>
        <p:spPr/>
        <p:txBody>
          <a:bodyPr/>
          <a:lstStyle/>
          <a:p>
            <a:pPr marL="0" indent="0">
              <a:buNone/>
            </a:pPr>
            <a:r>
              <a:rPr lang="nb-NO" dirty="0" smtClean="0"/>
              <a:t>For mer informasjon:</a:t>
            </a:r>
          </a:p>
          <a:p>
            <a:pPr marL="0" indent="0">
              <a:buNone/>
            </a:pPr>
            <a:r>
              <a:rPr lang="nb-NO" dirty="0" smtClean="0">
                <a:hlinkClick r:id="rId2"/>
              </a:rPr>
              <a:t>www.strand.kommune.no</a:t>
            </a:r>
            <a:endParaRPr lang="nb-NO" dirty="0" smtClean="0"/>
          </a:p>
          <a:p>
            <a:pPr marL="0" indent="0">
              <a:buNone/>
            </a:pPr>
            <a:r>
              <a:rPr lang="nb-NO" dirty="0" smtClean="0"/>
              <a:t>Skole og utdanning – skoleutbygging</a:t>
            </a:r>
          </a:p>
          <a:p>
            <a:pPr marL="0" indent="0">
              <a:buNone/>
            </a:pPr>
            <a:endParaRPr lang="nb-NO" dirty="0"/>
          </a:p>
        </p:txBody>
      </p:sp>
    </p:spTree>
    <p:extLst>
      <p:ext uri="{BB962C8B-B14F-4D97-AF65-F5344CB8AC3E}">
        <p14:creationId xmlns:p14="http://schemas.microsoft.com/office/powerpoint/2010/main" val="1671933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379" y="-90152"/>
            <a:ext cx="10422228" cy="6948152"/>
          </a:xfrm>
          <a:prstGeom prst="rect">
            <a:avLst/>
          </a:prstGeom>
        </p:spPr>
      </p:pic>
      <p:sp>
        <p:nvSpPr>
          <p:cNvPr id="2" name="Tittel 1"/>
          <p:cNvSpPr>
            <a:spLocks noGrp="1"/>
          </p:cNvSpPr>
          <p:nvPr>
            <p:ph type="ctrTitle"/>
          </p:nvPr>
        </p:nvSpPr>
        <p:spPr>
          <a:xfrm>
            <a:off x="-420710" y="4318000"/>
            <a:ext cx="9144000" cy="2387600"/>
          </a:xfrm>
        </p:spPr>
        <p:txBody>
          <a:bodyPr/>
          <a:lstStyle/>
          <a:p>
            <a:r>
              <a:rPr lang="nb-NO" dirty="0" smtClean="0"/>
              <a:t>Elevenes skolemiljø</a:t>
            </a:r>
            <a:endParaRPr lang="nb-NO" dirty="0"/>
          </a:p>
        </p:txBody>
      </p:sp>
    </p:spTree>
    <p:extLst>
      <p:ext uri="{BB962C8B-B14F-4D97-AF65-F5344CB8AC3E}">
        <p14:creationId xmlns:p14="http://schemas.microsoft.com/office/powerpoint/2010/main" val="1422620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rt bil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1088923"/>
            <a:ext cx="9144000" cy="4924425"/>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dirty="0" smtClean="0"/>
              <a:t>Digitalisering av skolen</a:t>
            </a:r>
            <a:endParaRPr lang="nb-NO" dirty="0"/>
          </a:p>
        </p:txBody>
      </p:sp>
      <p:sp>
        <p:nvSpPr>
          <p:cNvPr id="3" name="Plassholder for innhold 2"/>
          <p:cNvSpPr>
            <a:spLocks noGrp="1"/>
          </p:cNvSpPr>
          <p:nvPr>
            <p:ph idx="1"/>
          </p:nvPr>
        </p:nvSpPr>
        <p:spPr>
          <a:xfrm>
            <a:off x="1498981" y="1261824"/>
            <a:ext cx="9121013" cy="4248472"/>
          </a:xfrm>
        </p:spPr>
        <p:txBody>
          <a:bodyPr/>
          <a:lstStyle/>
          <a:p>
            <a:r>
              <a:rPr lang="nb-NO" sz="2400" dirty="0" smtClean="0"/>
              <a:t>Strand </a:t>
            </a:r>
            <a:r>
              <a:rPr lang="nb-NO" sz="2400" dirty="0"/>
              <a:t>kommune innfører </a:t>
            </a:r>
            <a:r>
              <a:rPr lang="nb-NO" sz="2400" dirty="0" err="1"/>
              <a:t>Chromebook</a:t>
            </a:r>
            <a:r>
              <a:rPr lang="nb-NO" sz="2400" dirty="0"/>
              <a:t> for alle elever og lærere fra 1.- 10. trinn fra skolestart høsten 2019. </a:t>
            </a:r>
            <a:r>
              <a:rPr lang="nb-NO" sz="2400" dirty="0" smtClean="0"/>
              <a:t>(forslag til vedtak fra rådmann)</a:t>
            </a:r>
            <a:endParaRPr lang="nb-NO" sz="2400" dirty="0"/>
          </a:p>
          <a:p>
            <a:pPr marL="0" indent="0">
              <a:buNone/>
            </a:pPr>
            <a:r>
              <a:rPr lang="nb-NO" dirty="0"/>
              <a:t>	</a:t>
            </a:r>
          </a:p>
          <a:p>
            <a:endParaRPr lang="nb-NO" dirty="0"/>
          </a:p>
        </p:txBody>
      </p:sp>
    </p:spTree>
    <p:extLst>
      <p:ext uri="{BB962C8B-B14F-4D97-AF65-F5344CB8AC3E}">
        <p14:creationId xmlns:p14="http://schemas.microsoft.com/office/powerpoint/2010/main" val="3123561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Lærerens profesjonsfaglige digitale kompetanse</a:t>
            </a:r>
            <a:endParaRPr lang="nb-NO" dirty="0"/>
          </a:p>
        </p:txBody>
      </p:sp>
      <p:pic>
        <p:nvPicPr>
          <p:cNvPr id="1026" name="Picture 2" descr="Relatert bil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907" y="832148"/>
            <a:ext cx="7972430" cy="5185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647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 y="0"/>
            <a:ext cx="10287000" cy="6858000"/>
          </a:xfrm>
          <a:prstGeom prst="rect">
            <a:avLst/>
          </a:prstGeom>
        </p:spPr>
      </p:pic>
      <p:sp>
        <p:nvSpPr>
          <p:cNvPr id="2" name="Tittel 1"/>
          <p:cNvSpPr>
            <a:spLocks noGrp="1"/>
          </p:cNvSpPr>
          <p:nvPr>
            <p:ph type="title"/>
          </p:nvPr>
        </p:nvSpPr>
        <p:spPr/>
        <p:txBody>
          <a:bodyPr/>
          <a:lstStyle/>
          <a:p>
            <a:r>
              <a:rPr lang="nb-NO" dirty="0" smtClean="0"/>
              <a:t>Minner om</a:t>
            </a:r>
            <a:endParaRPr lang="nb-NO" dirty="0"/>
          </a:p>
        </p:txBody>
      </p:sp>
      <p:sp>
        <p:nvSpPr>
          <p:cNvPr id="3" name="Plassholder for innhold 2"/>
          <p:cNvSpPr>
            <a:spLocks noGrp="1"/>
          </p:cNvSpPr>
          <p:nvPr>
            <p:ph idx="1"/>
          </p:nvPr>
        </p:nvSpPr>
        <p:spPr>
          <a:xfrm>
            <a:off x="1487488" y="850006"/>
            <a:ext cx="9121013" cy="4955258"/>
          </a:xfrm>
        </p:spPr>
        <p:txBody>
          <a:bodyPr/>
          <a:lstStyle/>
          <a:p>
            <a:r>
              <a:rPr lang="nb-NO" b="1" dirty="0" smtClean="0"/>
              <a:t>Rett til fritak</a:t>
            </a:r>
          </a:p>
          <a:p>
            <a:r>
              <a:rPr lang="nb-NO" b="1" dirty="0" smtClean="0"/>
              <a:t>Reklamefri skole</a:t>
            </a:r>
          </a:p>
          <a:p>
            <a:r>
              <a:rPr lang="nb-NO" b="1" dirty="0" smtClean="0"/>
              <a:t>Abonnement på hjemmesiden</a:t>
            </a:r>
          </a:p>
          <a:p>
            <a:pPr marL="457200" lvl="1" indent="0">
              <a:buNone/>
            </a:pPr>
            <a:r>
              <a:rPr lang="nb-NO" sz="2400" b="1" dirty="0" smtClean="0">
                <a:hlinkClick r:id="rId3"/>
              </a:rPr>
              <a:t>www.minskole.no/tbs</a:t>
            </a:r>
            <a:endParaRPr lang="nb-NO" sz="2400" b="1" dirty="0" smtClean="0"/>
          </a:p>
          <a:p>
            <a:pPr marL="457200" lvl="1" indent="0">
              <a:buNone/>
            </a:pPr>
            <a:endParaRPr lang="nb-NO" b="1" dirty="0" smtClean="0"/>
          </a:p>
          <a:p>
            <a:pPr marL="457200" lvl="1" indent="0">
              <a:buNone/>
            </a:pPr>
            <a:endParaRPr lang="nb-NO" b="1" dirty="0"/>
          </a:p>
          <a:p>
            <a:pPr marL="457200" lvl="1" indent="0">
              <a:buNone/>
            </a:pPr>
            <a:endParaRPr lang="nb-NO" b="1" dirty="0" smtClean="0"/>
          </a:p>
          <a:p>
            <a:pPr marL="457200" lvl="1" indent="0">
              <a:buNone/>
            </a:pPr>
            <a:endParaRPr lang="nb-NO" b="1" dirty="0"/>
          </a:p>
          <a:p>
            <a:pPr marL="457200" lvl="1" indent="0">
              <a:buNone/>
            </a:pPr>
            <a:endParaRPr lang="nb-NO" b="1" dirty="0" smtClean="0"/>
          </a:p>
          <a:p>
            <a:pPr marL="457200" lvl="1" indent="0">
              <a:buNone/>
            </a:pPr>
            <a:endParaRPr lang="nb-NO" b="1" dirty="0" smtClean="0"/>
          </a:p>
          <a:p>
            <a:r>
              <a:rPr lang="nb-NO" b="1" dirty="0" smtClean="0"/>
              <a:t>Strandaskolen har egen </a:t>
            </a:r>
            <a:r>
              <a:rPr lang="nb-NO" b="1" dirty="0" err="1" smtClean="0"/>
              <a:t>facebookside</a:t>
            </a:r>
            <a:endParaRPr lang="nb-NO" b="1" dirty="0" smtClean="0"/>
          </a:p>
          <a:p>
            <a:pPr marL="0" indent="0">
              <a:buNone/>
            </a:pPr>
            <a:endParaRPr lang="nb-NO" b="1" dirty="0"/>
          </a:p>
        </p:txBody>
      </p:sp>
    </p:spTree>
    <p:extLst>
      <p:ext uri="{BB962C8B-B14F-4D97-AF65-F5344CB8AC3E}">
        <p14:creationId xmlns:p14="http://schemas.microsoft.com/office/powerpoint/2010/main" val="1012430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058400" cy="6705600"/>
          </a:xfrm>
          <a:prstGeom prst="rect">
            <a:avLst/>
          </a:prstGeom>
        </p:spPr>
      </p:pic>
      <p:sp>
        <p:nvSpPr>
          <p:cNvPr id="2" name="Tittel 1"/>
          <p:cNvSpPr>
            <a:spLocks noGrp="1"/>
          </p:cNvSpPr>
          <p:nvPr>
            <p:ph type="title"/>
          </p:nvPr>
        </p:nvSpPr>
        <p:spPr>
          <a:xfrm>
            <a:off x="812862" y="260549"/>
            <a:ext cx="10972800" cy="1152128"/>
          </a:xfrm>
        </p:spPr>
        <p:txBody>
          <a:bodyPr>
            <a:normAutofit fontScale="90000"/>
          </a:bodyPr>
          <a:lstStyle/>
          <a:p>
            <a:r>
              <a:rPr lang="nb-NO" b="1" dirty="0" smtClean="0">
                <a:effectLst>
                  <a:outerShdw blurRad="38100" dist="38100" dir="2700000" algn="tl">
                    <a:srgbClr val="000000">
                      <a:alpha val="43137"/>
                    </a:srgbClr>
                  </a:outerShdw>
                </a:effectLst>
              </a:rPr>
              <a:t>Opplæringsloven </a:t>
            </a:r>
            <a:br>
              <a:rPr lang="nb-NO" b="1" dirty="0" smtClean="0">
                <a:effectLst>
                  <a:outerShdw blurRad="38100" dist="38100" dir="2700000" algn="tl">
                    <a:srgbClr val="000000">
                      <a:alpha val="43137"/>
                    </a:srgbClr>
                  </a:outerShdw>
                </a:effectLst>
              </a:rPr>
            </a:br>
            <a:r>
              <a:rPr lang="nb-NO" b="1" dirty="0" err="1" smtClean="0">
                <a:effectLst>
                  <a:outerShdw blurRad="38100" dist="38100" dir="2700000" algn="tl">
                    <a:srgbClr val="000000">
                      <a:alpha val="43137"/>
                    </a:srgbClr>
                  </a:outerShdw>
                </a:effectLst>
              </a:rPr>
              <a:t>kap</a:t>
            </a:r>
            <a:r>
              <a:rPr lang="nb-NO" b="1" dirty="0" smtClean="0">
                <a:effectLst>
                  <a:outerShdw blurRad="38100" dist="38100" dir="2700000" algn="tl">
                    <a:srgbClr val="000000">
                      <a:alpha val="43137"/>
                    </a:srgbClr>
                  </a:outerShdw>
                </a:effectLst>
              </a:rPr>
              <a:t>. 9A om skolemiljø</a:t>
            </a:r>
            <a:endParaRPr lang="nb-NO" b="1" dirty="0">
              <a:effectLst>
                <a:outerShdw blurRad="38100" dist="38100" dir="2700000" algn="tl">
                  <a:srgbClr val="000000">
                    <a:alpha val="43137"/>
                  </a:srgbClr>
                </a:outerShdw>
              </a:effectLst>
            </a:endParaRPr>
          </a:p>
        </p:txBody>
      </p:sp>
      <p:sp>
        <p:nvSpPr>
          <p:cNvPr id="3" name="Plassholder for innhold 2"/>
          <p:cNvSpPr>
            <a:spLocks noGrp="1"/>
          </p:cNvSpPr>
          <p:nvPr>
            <p:ph idx="1"/>
          </p:nvPr>
        </p:nvSpPr>
        <p:spPr>
          <a:xfrm>
            <a:off x="367208" y="1673225"/>
            <a:ext cx="10515600" cy="5032375"/>
          </a:xfrm>
        </p:spPr>
        <p:txBody>
          <a:bodyPr>
            <a:normAutofit lnSpcReduction="10000"/>
          </a:bodyPr>
          <a:lstStyle/>
          <a:p>
            <a:pPr marL="0" indent="0">
              <a:buNone/>
            </a:pPr>
            <a:endParaRPr lang="nn-NO" dirty="0" smtClean="0"/>
          </a:p>
          <a:p>
            <a:pPr marL="0" indent="0">
              <a:buNone/>
            </a:pPr>
            <a:endParaRPr lang="nn-NO" dirty="0"/>
          </a:p>
          <a:p>
            <a:pPr marL="0" indent="0">
              <a:buNone/>
            </a:pPr>
            <a:endParaRPr lang="nn-NO" dirty="0" smtClean="0"/>
          </a:p>
          <a:p>
            <a:pPr marL="0" indent="0">
              <a:buNone/>
            </a:pPr>
            <a:endParaRPr lang="nn-NO" dirty="0"/>
          </a:p>
          <a:p>
            <a:pPr marL="0" indent="0">
              <a:buNone/>
            </a:pPr>
            <a:endParaRPr lang="nn-NO" dirty="0" smtClean="0"/>
          </a:p>
          <a:p>
            <a:pPr marL="0" indent="0">
              <a:buNone/>
            </a:pPr>
            <a:endParaRPr lang="nn-NO" dirty="0"/>
          </a:p>
          <a:p>
            <a:pPr marL="0" indent="0" algn="r">
              <a:buNone/>
            </a:pPr>
            <a:r>
              <a:rPr lang="nn-NO" dirty="0" smtClean="0"/>
              <a:t>Kapittel 9a gjelder for alle elever </a:t>
            </a:r>
          </a:p>
          <a:p>
            <a:pPr marL="0" indent="0" algn="r">
              <a:buNone/>
            </a:pPr>
            <a:r>
              <a:rPr lang="nn-NO" dirty="0" smtClean="0"/>
              <a:t>i grunnskolen og den </a:t>
            </a:r>
            <a:r>
              <a:rPr lang="nn-NO" dirty="0" err="1" smtClean="0"/>
              <a:t>videregående</a:t>
            </a:r>
            <a:r>
              <a:rPr lang="nn-NO" dirty="0" smtClean="0"/>
              <a:t> skolen. </a:t>
            </a:r>
          </a:p>
          <a:p>
            <a:pPr marL="0" indent="0" algn="r">
              <a:buNone/>
            </a:pPr>
            <a:r>
              <a:rPr lang="nn-NO" dirty="0" smtClean="0"/>
              <a:t>Kapittelet gjelder også for elever som deltar </a:t>
            </a:r>
          </a:p>
          <a:p>
            <a:pPr marL="0" indent="0" algn="r">
              <a:buNone/>
            </a:pPr>
            <a:r>
              <a:rPr lang="nn-NO" dirty="0" smtClean="0"/>
              <a:t>i </a:t>
            </a:r>
            <a:r>
              <a:rPr lang="nn-NO" dirty="0" err="1" smtClean="0"/>
              <a:t>leksehjelpordning</a:t>
            </a:r>
            <a:r>
              <a:rPr lang="nn-NO" dirty="0" smtClean="0"/>
              <a:t> og i SFO.</a:t>
            </a:r>
            <a:endParaRPr lang="nb-NO" dirty="0"/>
          </a:p>
        </p:txBody>
      </p:sp>
    </p:spTree>
    <p:extLst>
      <p:ext uri="{BB962C8B-B14F-4D97-AF65-F5344CB8AC3E}">
        <p14:creationId xmlns:p14="http://schemas.microsoft.com/office/powerpoint/2010/main" val="2019925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500" y="0"/>
            <a:ext cx="10058400" cy="6706904"/>
          </a:xfrm>
          <a:prstGeom prst="rect">
            <a:avLst/>
          </a:prstGeom>
        </p:spPr>
      </p:pic>
      <p:sp>
        <p:nvSpPr>
          <p:cNvPr id="2" name="Tittel 1"/>
          <p:cNvSpPr>
            <a:spLocks noGrp="1"/>
          </p:cNvSpPr>
          <p:nvPr>
            <p:ph type="title"/>
          </p:nvPr>
        </p:nvSpPr>
        <p:spPr>
          <a:xfrm>
            <a:off x="528034" y="365125"/>
            <a:ext cx="10825766" cy="1325563"/>
          </a:xfrm>
        </p:spPr>
        <p:txBody>
          <a:bodyPr>
            <a:normAutofit fontScale="90000"/>
          </a:bodyPr>
          <a:lstStyle/>
          <a:p>
            <a:r>
              <a:rPr lang="nb-NO" b="1" dirty="0" smtClean="0">
                <a:effectLst>
                  <a:outerShdw blurRad="38100" dist="38100" dir="2700000" algn="tl">
                    <a:srgbClr val="000000">
                      <a:alpha val="43137"/>
                    </a:srgbClr>
                  </a:outerShdw>
                </a:effectLst>
              </a:rPr>
              <a:t>§9A-2: Retten til </a:t>
            </a:r>
            <a:r>
              <a:rPr lang="nb-NO" b="1" dirty="0" err="1" smtClean="0">
                <a:effectLst>
                  <a:outerShdw blurRad="38100" dist="38100" dir="2700000" algn="tl">
                    <a:srgbClr val="000000">
                      <a:alpha val="43137"/>
                    </a:srgbClr>
                  </a:outerShdw>
                </a:effectLst>
              </a:rPr>
              <a:t>eit</a:t>
            </a:r>
            <a:r>
              <a:rPr lang="nb-NO" b="1" dirty="0" smtClean="0">
                <a:effectLst>
                  <a:outerShdw blurRad="38100" dist="38100" dir="2700000" algn="tl">
                    <a:srgbClr val="000000">
                      <a:alpha val="43137"/>
                    </a:srgbClr>
                  </a:outerShdw>
                </a:effectLst>
              </a:rPr>
              <a:t> trygt og godt skolemiljø</a:t>
            </a:r>
            <a:endParaRPr lang="nb-NO" b="1" dirty="0">
              <a:effectLst>
                <a:outerShdw blurRad="38100" dist="38100" dir="2700000" algn="tl">
                  <a:srgbClr val="000000">
                    <a:alpha val="43137"/>
                  </a:srgbClr>
                </a:outerShdw>
              </a:effectLst>
            </a:endParaRPr>
          </a:p>
        </p:txBody>
      </p:sp>
      <p:sp>
        <p:nvSpPr>
          <p:cNvPr id="7" name="Rektangel 6"/>
          <p:cNvSpPr/>
          <p:nvPr/>
        </p:nvSpPr>
        <p:spPr>
          <a:xfrm>
            <a:off x="2295674" y="4967416"/>
            <a:ext cx="7290486" cy="923330"/>
          </a:xfrm>
          <a:prstGeom prst="rect">
            <a:avLst/>
          </a:prstGeom>
          <a:solidFill>
            <a:schemeClr val="bg1"/>
          </a:solidFill>
        </p:spPr>
        <p:txBody>
          <a:bodyPr wrap="square">
            <a:spAutoFit/>
          </a:bodyPr>
          <a:lstStyle/>
          <a:p>
            <a:r>
              <a:rPr lang="nn-NO" b="0" i="0" u="none" strike="noStrike" baseline="0" dirty="0" smtClean="0"/>
              <a:t>§ 9 A-2.Retten til eit trygt og godt </a:t>
            </a:r>
            <a:r>
              <a:rPr lang="nn-NO" b="0" i="0" u="none" strike="noStrike" baseline="0" dirty="0" err="1" smtClean="0"/>
              <a:t>skolemiljø</a:t>
            </a:r>
            <a:r>
              <a:rPr lang="nn-NO" b="0" i="0" u="none" strike="noStrike" baseline="0" dirty="0" smtClean="0"/>
              <a:t> </a:t>
            </a:r>
          </a:p>
          <a:p>
            <a:r>
              <a:rPr lang="nn-NO" b="0" i="0" u="none" strike="noStrike" baseline="0" dirty="0" smtClean="0"/>
              <a:t>Alle elevar har rett til eit trygt og godt </a:t>
            </a:r>
            <a:r>
              <a:rPr lang="nn-NO" b="0" i="0" u="none" strike="noStrike" baseline="0" dirty="0" err="1" smtClean="0"/>
              <a:t>skolemiljø</a:t>
            </a:r>
            <a:r>
              <a:rPr lang="nn-NO" b="0" i="0" u="none" strike="noStrike" baseline="0" dirty="0" smtClean="0"/>
              <a:t> som fremjar helse, trivsel og læring.</a:t>
            </a:r>
          </a:p>
        </p:txBody>
      </p:sp>
    </p:spTree>
    <p:extLst>
      <p:ext uri="{BB962C8B-B14F-4D97-AF65-F5344CB8AC3E}">
        <p14:creationId xmlns:p14="http://schemas.microsoft.com/office/powerpoint/2010/main" val="3265486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07" y="234318"/>
            <a:ext cx="7598535" cy="5117258"/>
          </a:xfrm>
          <a:prstGeom prst="rect">
            <a:avLst/>
          </a:prstGeom>
        </p:spPr>
      </p:pic>
      <p:sp>
        <p:nvSpPr>
          <p:cNvPr id="3" name="Plassholder for innhold 2"/>
          <p:cNvSpPr>
            <a:spLocks noGrp="1"/>
          </p:cNvSpPr>
          <p:nvPr>
            <p:ph idx="1"/>
          </p:nvPr>
        </p:nvSpPr>
        <p:spPr>
          <a:xfrm>
            <a:off x="851079" y="270456"/>
            <a:ext cx="10515600" cy="6233375"/>
          </a:xfrm>
        </p:spPr>
        <p:txBody>
          <a:bodyPr/>
          <a:lstStyle/>
          <a:p>
            <a:pPr marL="0" indent="0">
              <a:buNone/>
            </a:pPr>
            <a:r>
              <a:rPr lang="nb-NO" b="1" dirty="0" smtClean="0"/>
              <a:t>§ 9 A-3.Nulltoleranse og systematisk arbeid</a:t>
            </a:r>
          </a:p>
          <a:p>
            <a:pPr marL="0" indent="0">
              <a:buNone/>
            </a:pPr>
            <a:r>
              <a:rPr lang="nb-NO" dirty="0" smtClean="0"/>
              <a:t>Skolen skal ha nulltoleranse mot krenking som mobbing, vald, diskriminering og trakassering.</a:t>
            </a:r>
          </a:p>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a:p>
            <a:pPr marL="0" indent="0">
              <a:buNone/>
            </a:pPr>
            <a:endParaRPr lang="nb-NO" dirty="0" smtClean="0"/>
          </a:p>
          <a:p>
            <a:pPr marL="0" indent="0">
              <a:buNone/>
            </a:pPr>
            <a:r>
              <a:rPr lang="nb-NO" sz="2400" dirty="0" smtClean="0"/>
              <a:t>Skolen skal arbeide </a:t>
            </a:r>
            <a:r>
              <a:rPr lang="nb-NO" sz="2400" dirty="0" err="1" smtClean="0"/>
              <a:t>kontinuerleg</a:t>
            </a:r>
            <a:r>
              <a:rPr lang="nb-NO" sz="2400" dirty="0" smtClean="0"/>
              <a:t> og systematisk for å </a:t>
            </a:r>
            <a:r>
              <a:rPr lang="nb-NO" sz="2400" dirty="0" err="1" smtClean="0"/>
              <a:t>fremje</a:t>
            </a:r>
            <a:r>
              <a:rPr lang="nb-NO" sz="2400" dirty="0" smtClean="0"/>
              <a:t> helsa, miljøet og tryggleiken til </a:t>
            </a:r>
            <a:r>
              <a:rPr lang="nb-NO" sz="2400" dirty="0" err="1" smtClean="0"/>
              <a:t>elevane</a:t>
            </a:r>
            <a:r>
              <a:rPr lang="nb-NO" sz="2400" dirty="0" smtClean="0"/>
              <a:t>, slik at krava i eller i </a:t>
            </a:r>
            <a:r>
              <a:rPr lang="nb-NO" sz="2400" dirty="0" err="1" smtClean="0"/>
              <a:t>medhald</a:t>
            </a:r>
            <a:r>
              <a:rPr lang="nb-NO" sz="2400" dirty="0" smtClean="0"/>
              <a:t> av kapitlet blir oppfylte. Rektor har ansvaret for at dette blir gjort.</a:t>
            </a:r>
            <a:endParaRPr lang="nb-NO" sz="2400" dirty="0"/>
          </a:p>
        </p:txBody>
      </p:sp>
    </p:spTree>
    <p:extLst>
      <p:ext uri="{BB962C8B-B14F-4D97-AF65-F5344CB8AC3E}">
        <p14:creationId xmlns:p14="http://schemas.microsoft.com/office/powerpoint/2010/main" val="2715222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373487"/>
            <a:ext cx="10515600" cy="5803476"/>
          </a:xfrm>
        </p:spPr>
        <p:txBody>
          <a:bodyPr>
            <a:normAutofit/>
          </a:bodyPr>
          <a:lstStyle/>
          <a:p>
            <a:pPr marL="0" indent="0">
              <a:buNone/>
            </a:pPr>
            <a:r>
              <a:rPr lang="nn-NO" b="1" dirty="0" smtClean="0"/>
              <a:t>§ 9 A-4.Aktivitetsplikt for å sikre at elevar har eit trygt og godt </a:t>
            </a:r>
            <a:r>
              <a:rPr lang="nn-NO" b="1" dirty="0" err="1" smtClean="0"/>
              <a:t>psykososialt</a:t>
            </a:r>
            <a:r>
              <a:rPr lang="nn-NO" b="1" dirty="0" smtClean="0"/>
              <a:t> </a:t>
            </a:r>
            <a:r>
              <a:rPr lang="nn-NO" b="1" dirty="0" err="1" smtClean="0"/>
              <a:t>skolemiljø</a:t>
            </a:r>
            <a:endParaRPr lang="nn-NO" b="1" dirty="0" smtClean="0"/>
          </a:p>
          <a:p>
            <a:pPr marL="0" indent="0">
              <a:buNone/>
            </a:pPr>
            <a:r>
              <a:rPr lang="nn-NO" dirty="0" smtClean="0"/>
              <a:t>Alle som arbeider på skolen, skal følgje med på om elevane har eit trygt og godt </a:t>
            </a:r>
            <a:r>
              <a:rPr lang="nn-NO" dirty="0" err="1" smtClean="0"/>
              <a:t>skolemiljø</a:t>
            </a:r>
            <a:r>
              <a:rPr lang="nn-NO" dirty="0" smtClean="0"/>
              <a:t>, og gripe inn mot krenking som mobbing, vald, diskriminering og trakassering dersom det er mogleg.</a:t>
            </a:r>
          </a:p>
          <a:p>
            <a:pPr marL="0" indent="0">
              <a:buNone/>
            </a:pPr>
            <a:endParaRPr lang="nn-NO" dirty="0" smtClean="0"/>
          </a:p>
          <a:p>
            <a:pPr marL="0" indent="0">
              <a:buNone/>
            </a:pPr>
            <a:r>
              <a:rPr lang="nn-NO" dirty="0" smtClean="0"/>
              <a:t>Ved mistanke om eller kjennskap til at ein elev ikkje har eit trygt og godt </a:t>
            </a:r>
            <a:r>
              <a:rPr lang="nn-NO" dirty="0" err="1" smtClean="0"/>
              <a:t>skolemiljø</a:t>
            </a:r>
            <a:r>
              <a:rPr lang="nn-NO" dirty="0" smtClean="0"/>
              <a:t>, skal skolen snarast undersøkje saka.</a:t>
            </a:r>
          </a:p>
          <a:p>
            <a:pPr marL="0" indent="0">
              <a:buNone/>
            </a:pPr>
            <a:endParaRPr lang="nn-NO" dirty="0" smtClean="0"/>
          </a:p>
        </p:txBody>
      </p:sp>
    </p:spTree>
    <p:extLst>
      <p:ext uri="{BB962C8B-B14F-4D97-AF65-F5344CB8AC3E}">
        <p14:creationId xmlns:p14="http://schemas.microsoft.com/office/powerpoint/2010/main" val="31754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193183"/>
            <a:ext cx="10515600" cy="5983780"/>
          </a:xfrm>
        </p:spPr>
        <p:txBody>
          <a:bodyPr/>
          <a:lstStyle/>
          <a:p>
            <a:pPr marL="0" indent="0">
              <a:buNone/>
            </a:pPr>
            <a:r>
              <a:rPr lang="nn-NO" dirty="0" smtClean="0"/>
              <a:t>Skolen skal lage ein skriftleg plan når det skal gjerast tiltak i ei sak. </a:t>
            </a:r>
          </a:p>
          <a:p>
            <a:pPr marL="0" indent="0">
              <a:buNone/>
            </a:pPr>
            <a:endParaRPr lang="nn-NO" dirty="0"/>
          </a:p>
          <a:p>
            <a:pPr marL="0" indent="0">
              <a:buNone/>
            </a:pPr>
            <a:r>
              <a:rPr lang="nn-NO" dirty="0" smtClean="0"/>
              <a:t>I planen skal det stå</a:t>
            </a:r>
          </a:p>
          <a:p>
            <a:pPr marL="0" indent="0">
              <a:buNone/>
            </a:pPr>
            <a:r>
              <a:rPr lang="nn-NO" dirty="0" smtClean="0"/>
              <a:t>a)	kva problem tiltaka skal løyse</a:t>
            </a:r>
          </a:p>
          <a:p>
            <a:pPr marL="0" indent="0">
              <a:buNone/>
            </a:pPr>
            <a:r>
              <a:rPr lang="nn-NO" dirty="0" smtClean="0"/>
              <a:t>b)	kva tiltak skolen har planlagt</a:t>
            </a:r>
          </a:p>
          <a:p>
            <a:pPr marL="0" indent="0">
              <a:buNone/>
            </a:pPr>
            <a:r>
              <a:rPr lang="nn-NO" dirty="0" smtClean="0"/>
              <a:t>c)	når tiltaka skal gjennomførast</a:t>
            </a:r>
          </a:p>
          <a:p>
            <a:pPr marL="0" indent="0">
              <a:buNone/>
            </a:pPr>
            <a:r>
              <a:rPr lang="nn-NO" dirty="0" smtClean="0"/>
              <a:t>d)	kven som er ansvarleg for gjennomføringa av tiltaka</a:t>
            </a:r>
          </a:p>
          <a:p>
            <a:r>
              <a:rPr lang="nn-NO" dirty="0" smtClean="0"/>
              <a:t>e)	når tiltaka skal evaluerast.</a:t>
            </a:r>
          </a:p>
          <a:p>
            <a:pPr marL="0" indent="0">
              <a:buNone/>
            </a:pPr>
            <a:endParaRPr lang="nn-NO" dirty="0" smtClean="0"/>
          </a:p>
        </p:txBody>
      </p:sp>
    </p:spTree>
    <p:extLst>
      <p:ext uri="{BB962C8B-B14F-4D97-AF65-F5344CB8AC3E}">
        <p14:creationId xmlns:p14="http://schemas.microsoft.com/office/powerpoint/2010/main" val="616071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pPr marL="0" indent="0">
              <a:buNone/>
            </a:pPr>
            <a:r>
              <a:rPr lang="nn-NO" sz="2000" dirty="0"/>
              <a:t>§ 9 A-5.Skjerpa aktivitetsplikt dersom ein som arbeider på skolen, krenkjer ein elev </a:t>
            </a:r>
            <a:endParaRPr lang="nn-NO" sz="2000" dirty="0" smtClean="0"/>
          </a:p>
          <a:p>
            <a:pPr marL="0" indent="0">
              <a:buNone/>
            </a:pPr>
            <a:endParaRPr lang="nn-NO" sz="2000" dirty="0"/>
          </a:p>
          <a:p>
            <a:pPr marL="0" indent="0">
              <a:buNone/>
            </a:pPr>
            <a:r>
              <a:rPr lang="nb-NO" sz="2000" dirty="0"/>
              <a:t>Dersom </a:t>
            </a:r>
            <a:r>
              <a:rPr lang="nb-NO" sz="2000" dirty="0" err="1"/>
              <a:t>ein</a:t>
            </a:r>
            <a:r>
              <a:rPr lang="nb-NO" sz="2000" dirty="0"/>
              <a:t> som arbeider på skolen, får mistanke om eller kjennskap til at </a:t>
            </a:r>
            <a:r>
              <a:rPr lang="nb-NO" sz="2000" dirty="0" err="1"/>
              <a:t>ein</a:t>
            </a:r>
            <a:r>
              <a:rPr lang="nb-NO" sz="2000" dirty="0"/>
              <a:t> </a:t>
            </a:r>
            <a:r>
              <a:rPr lang="nb-NO" sz="2000" dirty="0" err="1"/>
              <a:t>annan</a:t>
            </a:r>
            <a:r>
              <a:rPr lang="nb-NO" sz="2000" dirty="0"/>
              <a:t> som arbeider på skolen, </a:t>
            </a:r>
            <a:r>
              <a:rPr lang="nb-NO" sz="2000" dirty="0" err="1"/>
              <a:t>utset</a:t>
            </a:r>
            <a:r>
              <a:rPr lang="nb-NO" sz="2000" dirty="0"/>
              <a:t> </a:t>
            </a:r>
            <a:r>
              <a:rPr lang="nb-NO" sz="2000" dirty="0" err="1"/>
              <a:t>ein</a:t>
            </a:r>
            <a:r>
              <a:rPr lang="nb-NO" sz="2000" dirty="0"/>
              <a:t> elev for krenking som mobbing, vald, diskriminering og trakassering, skal </a:t>
            </a:r>
            <a:r>
              <a:rPr lang="nb-NO" sz="2000" dirty="0" err="1"/>
              <a:t>vedkommande</a:t>
            </a:r>
            <a:r>
              <a:rPr lang="nb-NO" sz="2000" dirty="0"/>
              <a:t> straks varsle rektor. Rektor skal varsle </a:t>
            </a:r>
            <a:r>
              <a:rPr lang="nb-NO" sz="2000" dirty="0" err="1"/>
              <a:t>skoleeigaren</a:t>
            </a:r>
            <a:r>
              <a:rPr lang="nb-NO" sz="2000" dirty="0"/>
              <a:t>. Dersom det er </a:t>
            </a:r>
            <a:r>
              <a:rPr lang="nb-NO" sz="2000" dirty="0" err="1"/>
              <a:t>ein</a:t>
            </a:r>
            <a:r>
              <a:rPr lang="nb-NO" sz="2000" dirty="0"/>
              <a:t> i leiinga ved skolen som står bak krenkinga, skal </a:t>
            </a:r>
            <a:r>
              <a:rPr lang="nb-NO" sz="2000" dirty="0" err="1"/>
              <a:t>skoleeigaren</a:t>
            </a:r>
            <a:r>
              <a:rPr lang="nb-NO" sz="2000" dirty="0"/>
              <a:t> </a:t>
            </a:r>
            <a:r>
              <a:rPr lang="nb-NO" sz="2000" dirty="0" err="1"/>
              <a:t>varslast</a:t>
            </a:r>
            <a:r>
              <a:rPr lang="nb-NO" sz="2000" dirty="0"/>
              <a:t> direkte av den som </a:t>
            </a:r>
            <a:r>
              <a:rPr lang="nb-NO" sz="2000" dirty="0" err="1"/>
              <a:t>fekk</a:t>
            </a:r>
            <a:r>
              <a:rPr lang="nb-NO" sz="2000" dirty="0"/>
              <a:t> mistanke om eller kjennskap til krenkinga. Undersøking og tiltak etter § 9 A-4 tredje og fjerde ledd skal </a:t>
            </a:r>
            <a:r>
              <a:rPr lang="nb-NO" sz="2000" dirty="0" err="1"/>
              <a:t>setjast</a:t>
            </a:r>
            <a:r>
              <a:rPr lang="nb-NO" sz="2000" dirty="0"/>
              <a:t> i verk straks.</a:t>
            </a:r>
          </a:p>
          <a:p>
            <a:endParaRPr lang="nb-NO" dirty="0"/>
          </a:p>
        </p:txBody>
      </p:sp>
    </p:spTree>
    <p:extLst>
      <p:ext uri="{BB962C8B-B14F-4D97-AF65-F5344CB8AC3E}">
        <p14:creationId xmlns:p14="http://schemas.microsoft.com/office/powerpoint/2010/main" val="320223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309093"/>
            <a:ext cx="10515600" cy="5867870"/>
          </a:xfrm>
        </p:spPr>
        <p:txBody>
          <a:bodyPr>
            <a:normAutofit/>
          </a:bodyPr>
          <a:lstStyle/>
          <a:p>
            <a:pPr marL="0" indent="0">
              <a:buNone/>
            </a:pPr>
            <a:r>
              <a:rPr lang="nn-NO" b="1" dirty="0" smtClean="0"/>
              <a:t>§ 9 A-6.Fylkesmannen si handheving av aktivitetsplikta i enkeltsaker</a:t>
            </a:r>
          </a:p>
          <a:p>
            <a:pPr marL="0" indent="0">
              <a:buNone/>
            </a:pPr>
            <a:r>
              <a:rPr lang="nn-NO" dirty="0" smtClean="0"/>
              <a:t>Dersom ein elev ikkje har eit trygt og godt </a:t>
            </a:r>
            <a:r>
              <a:rPr lang="nn-NO" dirty="0" err="1" smtClean="0"/>
              <a:t>skolemiljø</a:t>
            </a:r>
            <a:r>
              <a:rPr lang="nn-NO" dirty="0" smtClean="0"/>
              <a:t>, kan eleven eller foreldra melde saka til Fylkesmannen </a:t>
            </a:r>
            <a:r>
              <a:rPr lang="nn-NO" i="1" dirty="0" smtClean="0"/>
              <a:t>etter at saka er teken opp med rektor.</a:t>
            </a:r>
          </a:p>
          <a:p>
            <a:pPr marL="0" indent="0">
              <a:buNone/>
            </a:pPr>
            <a:endParaRPr lang="nn-NO" dirty="0" smtClean="0"/>
          </a:p>
          <a:p>
            <a:pPr marL="0" indent="0">
              <a:buNone/>
            </a:pPr>
            <a:r>
              <a:rPr lang="nn-NO" dirty="0" smtClean="0"/>
              <a:t>Fylkesmannen skal avgjere om aktivitetsplikta etter §§ 9 A-4 og 9 A-5 er oppfylt. </a:t>
            </a:r>
          </a:p>
        </p:txBody>
      </p:sp>
    </p:spTree>
    <p:extLst>
      <p:ext uri="{BB962C8B-B14F-4D97-AF65-F5344CB8AC3E}">
        <p14:creationId xmlns:p14="http://schemas.microsoft.com/office/powerpoint/2010/main" val="634476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and kommune PowerPoint - ny 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 PowerPoint-mal" id="{0D18D2A5-F484-4625-A650-A41A78F985CE}" vid="{C605E885-DA44-4B89-A528-6178456F7BB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Ny PowerPoint-mal</Template>
  <TotalTime>233</TotalTime>
  <Words>800</Words>
  <Application>Microsoft Office PowerPoint</Application>
  <PresentationFormat>Widescreen</PresentationFormat>
  <Paragraphs>118</Paragraphs>
  <Slides>22</Slides>
  <Notes>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22</vt:i4>
      </vt:variant>
    </vt:vector>
  </HeadingPairs>
  <TitlesOfParts>
    <vt:vector size="26" baseType="lpstr">
      <vt:lpstr>Arial</vt:lpstr>
      <vt:lpstr>Calibri</vt:lpstr>
      <vt:lpstr>Wingdings</vt:lpstr>
      <vt:lpstr>Strand kommune PowerPoint - ny mal</vt:lpstr>
      <vt:lpstr>Foreldremøte Tau skole</vt:lpstr>
      <vt:lpstr>Elevenes skolemiljø</vt:lpstr>
      <vt:lpstr>Opplæringsloven  kap. 9A om skolemiljø</vt:lpstr>
      <vt:lpstr>§9A-2: Retten til eit trygt og godt skolemiljø</vt:lpstr>
      <vt:lpstr>PowerPoint-presentasjon</vt:lpstr>
      <vt:lpstr>PowerPoint-presentasjon</vt:lpstr>
      <vt:lpstr>PowerPoint-presentasjon</vt:lpstr>
      <vt:lpstr>PowerPoint-presentasjon</vt:lpstr>
      <vt:lpstr>PowerPoint-presentasjon</vt:lpstr>
      <vt:lpstr>PowerPoint-presentasjon</vt:lpstr>
      <vt:lpstr>En mobbehistorie</vt:lpstr>
      <vt:lpstr>FORELDRENETTVERK</vt:lpstr>
      <vt:lpstr>Nytt fra Udir pr 1.8.18</vt:lpstr>
      <vt:lpstr>PowerPoint-presentasjon</vt:lpstr>
      <vt:lpstr>PowerPoint-presentasjon</vt:lpstr>
      <vt:lpstr>Samarbeid for barnets beste</vt:lpstr>
      <vt:lpstr>Skoleutbygging</vt:lpstr>
      <vt:lpstr>PowerPoint-presentasjon</vt:lpstr>
      <vt:lpstr>Skoleutbygging</vt:lpstr>
      <vt:lpstr>Digitalisering av skolen</vt:lpstr>
      <vt:lpstr>Lærerens profesjonsfaglige digitale kompetanse</vt:lpstr>
      <vt:lpstr>Minner om</vt:lpstr>
    </vt:vector>
  </TitlesOfParts>
  <Company>RITS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Foreldremøte Tau skole</dc:title>
  <dc:creator>Solfrid Norland</dc:creator>
  <cp:lastModifiedBy>Solfrid Norland</cp:lastModifiedBy>
  <cp:revision>23</cp:revision>
  <dcterms:created xsi:type="dcterms:W3CDTF">2018-09-07T10:33:31Z</dcterms:created>
  <dcterms:modified xsi:type="dcterms:W3CDTF">2018-09-28T07:53:23Z</dcterms:modified>
</cp:coreProperties>
</file>